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6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19" r:id="rId2"/>
    <p:sldMasterId id="2147483731" r:id="rId3"/>
    <p:sldMasterId id="2147483749" r:id="rId4"/>
    <p:sldMasterId id="2147483767" r:id="rId5"/>
    <p:sldMasterId id="2147483785" r:id="rId6"/>
    <p:sldMasterId id="2147483803" r:id="rId7"/>
  </p:sldMasterIdLst>
  <p:sldIdLst>
    <p:sldId id="257" r:id="rId8"/>
    <p:sldId id="265" r:id="rId9"/>
    <p:sldId id="302" r:id="rId10"/>
    <p:sldId id="310" r:id="rId11"/>
    <p:sldId id="303" r:id="rId12"/>
    <p:sldId id="283" r:id="rId13"/>
    <p:sldId id="284" r:id="rId14"/>
    <p:sldId id="266" r:id="rId15"/>
    <p:sldId id="304" r:id="rId16"/>
    <p:sldId id="286" r:id="rId17"/>
    <p:sldId id="287" r:id="rId18"/>
    <p:sldId id="305" r:id="rId19"/>
    <p:sldId id="306" r:id="rId20"/>
    <p:sldId id="290" r:id="rId21"/>
    <p:sldId id="291" r:id="rId22"/>
    <p:sldId id="268" r:id="rId23"/>
    <p:sldId id="307" r:id="rId24"/>
    <p:sldId id="288" r:id="rId25"/>
    <p:sldId id="309" r:id="rId26"/>
    <p:sldId id="308" r:id="rId27"/>
    <p:sldId id="289" r:id="rId28"/>
    <p:sldId id="297" r:id="rId29"/>
    <p:sldId id="298" r:id="rId30"/>
    <p:sldId id="300" r:id="rId31"/>
    <p:sldId id="299" r:id="rId32"/>
    <p:sldId id="301" r:id="rId33"/>
    <p:sldId id="274" r:id="rId34"/>
    <p:sldId id="276" r:id="rId35"/>
    <p:sldId id="277" r:id="rId36"/>
    <p:sldId id="278" r:id="rId37"/>
    <p:sldId id="294" r:id="rId38"/>
    <p:sldId id="279" r:id="rId39"/>
    <p:sldId id="293" r:id="rId40"/>
    <p:sldId id="296" r:id="rId41"/>
    <p:sldId id="295" r:id="rId42"/>
    <p:sldId id="282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  <a:srgbClr val="05203E"/>
    <a:srgbClr val="FF9900"/>
    <a:srgbClr val="C9EAFD"/>
    <a:srgbClr val="999966"/>
    <a:srgbClr val="CC6633"/>
    <a:srgbClr val="FF6600"/>
    <a:srgbClr val="996600"/>
    <a:srgbClr val="CC9933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59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C2EC-5583-4331-B18D-655DECF2E349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27-03-2019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78706-B6D6-40BA-BEC6-115835311C7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71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C2EC-5583-4331-B18D-655DECF2E349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27-03-2019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78706-B6D6-40BA-BEC6-115835311C7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476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C2EC-5583-4331-B18D-655DECF2E349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27-03-2019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78706-B6D6-40BA-BEC6-115835311C7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078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C2EC-5583-4331-B18D-655DECF2E349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27-03-2019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78706-B6D6-40BA-BEC6-115835311C7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74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C2EC-5583-4331-B18D-655DECF2E349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27-03-2019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78706-B6D6-40BA-BEC6-115835311C7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023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C2EC-5583-4331-B18D-655DECF2E349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27-03-2019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78706-B6D6-40BA-BEC6-115835311C7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366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C2EC-5583-4331-B18D-655DECF2E349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27-03-2019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78706-B6D6-40BA-BEC6-115835311C7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523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C2EC-5583-4331-B18D-655DECF2E349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27-03-2019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78706-B6D6-40BA-BEC6-115835311C7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828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C2EC-5583-4331-B18D-655DECF2E349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27-03-2019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78706-B6D6-40BA-BEC6-115835311C7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991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C2EC-5583-4331-B18D-655DECF2E349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27-03-2019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78706-B6D6-40BA-BEC6-115835311C7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672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C2EC-5583-4331-B18D-655DECF2E349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27-03-2019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78706-B6D6-40BA-BEC6-115835311C7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659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3E21-E26A-47E6-B228-C23CC805134C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E7D32-ECB9-40DE-937D-C240737951DA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8183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3E21-E26A-47E6-B228-C23CC805134C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E7D32-ECB9-40DE-937D-C240737951DA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9789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3E21-E26A-47E6-B228-C23CC805134C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E7D32-ECB9-40DE-937D-C240737951DA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26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3E21-E26A-47E6-B228-C23CC805134C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E7D32-ECB9-40DE-937D-C240737951DA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1236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3E21-E26A-47E6-B228-C23CC805134C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E7D32-ECB9-40DE-937D-C240737951DA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4548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3E21-E26A-47E6-B228-C23CC805134C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E7D32-ECB9-40DE-937D-C240737951DA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7570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3E21-E26A-47E6-B228-C23CC805134C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E7D32-ECB9-40DE-937D-C240737951DA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489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3E21-E26A-47E6-B228-C23CC805134C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E7D32-ECB9-40DE-937D-C240737951DA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4329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3E21-E26A-47E6-B228-C23CC805134C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E7D32-ECB9-40DE-937D-C240737951DA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2836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3E21-E26A-47E6-B228-C23CC805134C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E7D32-ECB9-40DE-937D-C240737951DA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0329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3E21-E26A-47E6-B228-C23CC805134C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E7D32-ECB9-40DE-937D-C240737951DA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7930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99937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6777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80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0052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0549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9900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4694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8668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4662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4257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9765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8000" dirty="0">
                <a:solidFill>
                  <a:prstClr val="white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02486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4602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8000" dirty="0">
                <a:solidFill>
                  <a:prstClr val="white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1116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8721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0773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340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5453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5966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2998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8667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4162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8940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90534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9932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51011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38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6591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8000" dirty="0">
                <a:solidFill>
                  <a:prstClr val="white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3520702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92023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8000" dirty="0">
                <a:solidFill>
                  <a:prstClr val="white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385608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53073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77244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59229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207813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63339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82550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2053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5467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62267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84959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5173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15824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02196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97959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8000" dirty="0">
                <a:solidFill>
                  <a:prstClr val="white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38869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37563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8000" dirty="0">
                <a:solidFill>
                  <a:prstClr val="white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697120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72281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39862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39926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602385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23120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78993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56605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30739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9916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44479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729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72095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69882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83723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8000" dirty="0">
                <a:solidFill>
                  <a:prstClr val="white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5477258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08825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8000" dirty="0">
                <a:solidFill>
                  <a:prstClr val="white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281311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78169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31554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24362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617639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06298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66417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59254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01650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8749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29697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07407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11248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98690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55099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8000" dirty="0">
                <a:solidFill>
                  <a:prstClr val="white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684797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5693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8000" dirty="0">
                <a:solidFill>
                  <a:prstClr val="white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069204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84738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96667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05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BC2EC-5583-4331-B18D-655DECF2E349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27-03-2019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78706-B6D6-40BA-BEC6-115835311C7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987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BC2EC-5583-4331-B18D-655DECF2E349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27-03-2019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78706-B6D6-40BA-BEC6-115835311C7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96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97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423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  <p:sldLayoutId id="214748376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8098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9852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  <p:sldLayoutId id="2147483800" r:id="rId15"/>
    <p:sldLayoutId id="2147483801" r:id="rId16"/>
    <p:sldLayoutId id="214748380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EB8A44C-1F79-4A3D-878F-2D25DA0C85AA}" type="datetimeFigureOut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27-03-2019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6974252-571C-4830-973E-9C53DD28B8C3}" type="slidenum">
              <a:rPr lang="en-IN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IN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6943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8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09013" y="376619"/>
            <a:ext cx="72507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 smtClean="0">
                <a:ln/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1౦th Class – SOCIAL STUDIES</a:t>
            </a:r>
            <a:endParaRPr lang="en-US" sz="5400" b="1" dirty="0">
              <a:ln/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72076" y="2987374"/>
            <a:ext cx="6503704" cy="92333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prstClr val="white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Ramabhadra" panose="02000600000000000000" pitchFamily="2" charset="0"/>
                <a:cs typeface="Ramabhadra" panose="02000600000000000000" pitchFamily="2" charset="0"/>
              </a:rPr>
              <a:t>WORLD – Map Pointing</a:t>
            </a:r>
            <a:endParaRPr lang="en-US" sz="5400" dirty="0">
              <a:ln w="6600">
                <a:solidFill>
                  <a:srgbClr val="ED7D31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072142" y="1627590"/>
            <a:ext cx="1969477" cy="588648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prstClr val="white"/>
                </a:solidFill>
                <a:latin typeface="Arial Rounded MT Bold" panose="020F0704030504030204" pitchFamily="34" charset="0"/>
              </a:rPr>
              <a:t>Paper - </a:t>
            </a:r>
            <a:r>
              <a:rPr lang="en-IN" sz="2400" dirty="0" smtClean="0">
                <a:solidFill>
                  <a:prstClr val="white"/>
                </a:solidFill>
                <a:latin typeface="Arial Rounded MT Bold" panose="020F0704030504030204" pitchFamily="34" charset="0"/>
              </a:rPr>
              <a:t>2</a:t>
            </a:r>
            <a:endParaRPr lang="en-IN" sz="2400" dirty="0">
              <a:solidFill>
                <a:prstClr val="white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993381" y="5215276"/>
            <a:ext cx="4881967" cy="1191699"/>
            <a:chOff x="7001024" y="5134658"/>
            <a:chExt cx="4881967" cy="1191699"/>
          </a:xfrm>
        </p:grpSpPr>
        <p:sp>
          <p:nvSpPr>
            <p:cNvPr id="6" name="Horizontal Scroll 5"/>
            <p:cNvSpPr/>
            <p:nvPr/>
          </p:nvSpPr>
          <p:spPr>
            <a:xfrm>
              <a:off x="8131999" y="5346302"/>
              <a:ext cx="3750992" cy="689069"/>
            </a:xfrm>
            <a:prstGeom prst="horizontalScroll">
              <a:avLst/>
            </a:prstGeom>
            <a:solidFill>
              <a:srgbClr val="002060"/>
            </a:solidFill>
            <a:ln>
              <a:solidFill>
                <a:srgbClr val="00B0F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>
                  <a:solidFill>
                    <a:srgbClr val="FFFF00"/>
                  </a:solidFill>
                </a:rPr>
                <a:t>www.</a:t>
              </a:r>
              <a:r>
                <a:rPr lang="en-IN" sz="2400" dirty="0">
                  <a:solidFill>
                    <a:srgbClr val="FFC000"/>
                  </a:solidFill>
                </a:rPr>
                <a:t>digital</a:t>
              </a:r>
              <a:r>
                <a:rPr lang="en-IN" sz="2400" dirty="0">
                  <a:solidFill>
                    <a:prstClr val="white"/>
                  </a:solidFill>
                </a:rPr>
                <a:t>social</a:t>
              </a:r>
              <a:r>
                <a:rPr lang="en-IN" sz="2400" dirty="0">
                  <a:solidFill>
                    <a:srgbClr val="92D050"/>
                  </a:solidFill>
                </a:rPr>
                <a:t>teacher</a:t>
              </a:r>
              <a:r>
                <a:rPr lang="en-IN" sz="2400" dirty="0">
                  <a:solidFill>
                    <a:srgbClr val="FFFF00"/>
                  </a:solidFill>
                </a:rPr>
                <a:t>.in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1024" y="5134658"/>
              <a:ext cx="1130975" cy="1191699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58162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925568" y="1530036"/>
            <a:ext cx="8051352" cy="2981558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8800" dirty="0">
                <a:solidFill>
                  <a:srgbClr val="FFFF00"/>
                </a:solidFill>
                <a:latin typeface="Berlin Sans FB Demi" panose="020E0802020502020306" pitchFamily="34" charset="0"/>
                <a:cs typeface="Ramabhadra" panose="02000600000000000000" pitchFamily="2" charset="0"/>
              </a:rPr>
              <a:t>CONTINENTS - OCEANS</a:t>
            </a:r>
          </a:p>
          <a:p>
            <a:pPr algn="ctr"/>
            <a:r>
              <a:rPr lang="te-IN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881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62" y="214757"/>
            <a:ext cx="12231969" cy="626888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596344" y="1280780"/>
            <a:ext cx="9076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 smtClean="0">
                <a:solidFill>
                  <a:srgbClr val="FF0000"/>
                </a:solidFill>
                <a:latin typeface="Arial Rounded MT Bold" panose="020F0704030504030204" pitchFamily="34" charset="0"/>
                <a:cs typeface="NATS" pitchFamily="2" charset="0"/>
              </a:rPr>
              <a:t>Asia</a:t>
            </a:r>
            <a:r>
              <a:rPr lang="en-IN" dirty="0" smtClean="0">
                <a:solidFill>
                  <a:prstClr val="white"/>
                </a:solidFill>
              </a:rPr>
              <a:t> 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240859" y="2681626"/>
            <a:ext cx="13516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800" dirty="0" smtClean="0">
                <a:solidFill>
                  <a:srgbClr val="FF0000"/>
                </a:solidFill>
                <a:latin typeface="Arial Rounded MT Bold" panose="020F0704030504030204" pitchFamily="34" charset="0"/>
                <a:cs typeface="NATS" pitchFamily="2" charset="0"/>
              </a:rPr>
              <a:t>Africa</a:t>
            </a:r>
            <a:r>
              <a:rPr lang="en-IN" sz="2800" dirty="0" smtClean="0">
                <a:solidFill>
                  <a:srgbClr val="FF0000"/>
                </a:solidFill>
              </a:rPr>
              <a:t> 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16018" y="1234898"/>
            <a:ext cx="20120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dirty="0" smtClean="0">
                <a:solidFill>
                  <a:srgbClr val="FF0000"/>
                </a:solidFill>
                <a:latin typeface="Arial Rounded MT Bold" panose="020F0704030504030204" pitchFamily="34" charset="0"/>
                <a:cs typeface="NATS" pitchFamily="2" charset="0"/>
              </a:rPr>
              <a:t>North America</a:t>
            </a:r>
            <a:endParaRPr lang="en-IN" sz="2000" dirty="0">
              <a:solidFill>
                <a:srgbClr val="FF0000"/>
              </a:solidFill>
              <a:latin typeface="Arial Rounded MT Bold" panose="020F0704030504030204" pitchFamily="34" charset="0"/>
              <a:cs typeface="NATS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 rot="3566087">
            <a:off x="3020276" y="3550409"/>
            <a:ext cx="18437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>
                <a:solidFill>
                  <a:srgbClr val="FF0000"/>
                </a:solidFill>
                <a:latin typeface="Arial Rounded MT Bold" panose="020F0704030504030204" pitchFamily="34" charset="0"/>
                <a:cs typeface="NATS" pitchFamily="2" charset="0"/>
              </a:rPr>
              <a:t>South America</a:t>
            </a:r>
            <a:endParaRPr lang="en-IN" b="1" dirty="0">
              <a:solidFill>
                <a:srgbClr val="FF0000"/>
              </a:solidFill>
              <a:latin typeface="Arial Rounded MT Bold" panose="020F0704030504030204" pitchFamily="34" charset="0"/>
              <a:cs typeface="NATS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91275" y="6079845"/>
            <a:ext cx="1819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dirty="0" smtClean="0">
                <a:solidFill>
                  <a:srgbClr val="FF0000"/>
                </a:solidFill>
                <a:latin typeface="Arial Rounded MT Bold" panose="020F0704030504030204" pitchFamily="34" charset="0"/>
                <a:cs typeface="NATS" pitchFamily="2" charset="0"/>
              </a:rPr>
              <a:t>Antarctica</a:t>
            </a:r>
            <a:r>
              <a:rPr lang="en-IN" dirty="0" smtClean="0">
                <a:solidFill>
                  <a:prstClr val="white"/>
                </a:solidFill>
              </a:rPr>
              <a:t> 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98246" y="1321031"/>
            <a:ext cx="1060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>
                <a:solidFill>
                  <a:srgbClr val="FF0000"/>
                </a:solidFill>
                <a:latin typeface="Arial Rounded MT Bold" panose="020F0704030504030204" pitchFamily="34" charset="0"/>
                <a:cs typeface="NATS" pitchFamily="2" charset="0"/>
              </a:rPr>
              <a:t>Europe</a:t>
            </a:r>
            <a:r>
              <a:rPr lang="en-IN" dirty="0" smtClean="0">
                <a:solidFill>
                  <a:prstClr val="white"/>
                </a:solidFill>
              </a:rPr>
              <a:t> 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821929" y="4184379"/>
            <a:ext cx="12513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>
                <a:solidFill>
                  <a:srgbClr val="FF0000"/>
                </a:solidFill>
                <a:latin typeface="Arial Rounded MT Bold" panose="020F0704030504030204" pitchFamily="34" charset="0"/>
                <a:cs typeface="NATS" pitchFamily="2" charset="0"/>
              </a:rPr>
              <a:t>Australia</a:t>
            </a:r>
            <a:r>
              <a:rPr lang="en-IN" dirty="0" smtClean="0">
                <a:solidFill>
                  <a:prstClr val="white"/>
                </a:solidFill>
                <a:latin typeface="Arial Rounded MT Bold" panose="020F0704030504030204" pitchFamily="34" charset="0"/>
                <a:cs typeface="NATS" pitchFamily="2" charset="0"/>
              </a:rPr>
              <a:t> </a:t>
            </a:r>
            <a:endParaRPr lang="en-IN" dirty="0">
              <a:solidFill>
                <a:prstClr val="white"/>
              </a:solidFill>
              <a:latin typeface="Arial Rounded MT Bold" panose="020F0704030504030204" pitchFamily="34" charset="0"/>
              <a:cs typeface="NATS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179360" y="5231717"/>
            <a:ext cx="4085341" cy="603425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 smtClean="0">
                <a:solidFill>
                  <a:prstClr val="white"/>
                </a:solidFill>
                <a:latin typeface="Berlin Sans FB Demi" panose="020E0802020502020306" pitchFamily="34" charset="0"/>
                <a:cs typeface="Ramabhadra" panose="02000600000000000000" pitchFamily="2" charset="0"/>
              </a:rPr>
              <a:t>CONTINENTS - OCEANS</a:t>
            </a:r>
            <a:endParaRPr lang="en-IN" sz="2800" dirty="0">
              <a:solidFill>
                <a:prstClr val="white"/>
              </a:solidFill>
              <a:latin typeface="Berlin Sans FB Demi" panose="020E0802020502020306" pitchFamily="34" charset="0"/>
              <a:cs typeface="Ramabhadra" panose="020006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4284" y="3455369"/>
            <a:ext cx="1741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>
                <a:solidFill>
                  <a:srgbClr val="FFFF00"/>
                </a:solidFill>
                <a:latin typeface="Arial Rounded MT Bold" panose="020F0704030504030204" pitchFamily="34" charset="0"/>
                <a:cs typeface="NATS" pitchFamily="2" charset="0"/>
              </a:rPr>
              <a:t>Pacific Ocean</a:t>
            </a:r>
            <a:endParaRPr lang="en-IN" dirty="0">
              <a:solidFill>
                <a:srgbClr val="FFFF00"/>
              </a:solidFill>
              <a:latin typeface="Arial Rounded MT Bold" panose="020F0704030504030204" pitchFamily="34" charset="0"/>
              <a:cs typeface="NATS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99567" y="2573904"/>
            <a:ext cx="1741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>
                <a:solidFill>
                  <a:srgbClr val="FFFF00"/>
                </a:solidFill>
                <a:latin typeface="Arial Rounded MT Bold" panose="020F0704030504030204" pitchFamily="34" charset="0"/>
                <a:cs typeface="NATS" pitchFamily="2" charset="0"/>
              </a:rPr>
              <a:t>Pacific Ocean</a:t>
            </a:r>
            <a:endParaRPr lang="en-IN" dirty="0">
              <a:solidFill>
                <a:srgbClr val="FFFF00"/>
              </a:solidFill>
              <a:latin typeface="Arial Rounded MT Bold" panose="020F0704030504030204" pitchFamily="34" charset="0"/>
              <a:cs typeface="NATS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 rot="4356705">
            <a:off x="4139913" y="2925560"/>
            <a:ext cx="18485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>
                <a:solidFill>
                  <a:srgbClr val="FFFF00"/>
                </a:solidFill>
                <a:latin typeface="Arial Rounded MT Bold" panose="020F0704030504030204" pitchFamily="34" charset="0"/>
                <a:cs typeface="NATS" pitchFamily="2" charset="0"/>
              </a:rPr>
              <a:t>Atlantic Ocean</a:t>
            </a:r>
            <a:endParaRPr lang="en-IN" dirty="0">
              <a:solidFill>
                <a:srgbClr val="FFFF00"/>
              </a:solidFill>
              <a:latin typeface="Arial Rounded MT Bold" panose="020F0704030504030204" pitchFamily="34" charset="0"/>
              <a:cs typeface="NATS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546780" y="3277908"/>
            <a:ext cx="16642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>
                <a:solidFill>
                  <a:srgbClr val="FFFF00"/>
                </a:solidFill>
                <a:latin typeface="Arial Rounded MT Bold" panose="020F0704030504030204" pitchFamily="34" charset="0"/>
                <a:cs typeface="NATS" pitchFamily="2" charset="0"/>
              </a:rPr>
              <a:t>Indian</a:t>
            </a:r>
            <a:r>
              <a:rPr lang="en-IN" dirty="0" smtClean="0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smtClean="0">
                <a:solidFill>
                  <a:srgbClr val="FFFF00"/>
                </a:solidFill>
                <a:latin typeface="Arial Rounded MT Bold" panose="020F0704030504030204" pitchFamily="34" charset="0"/>
                <a:cs typeface="NATS" pitchFamily="2" charset="0"/>
              </a:rPr>
              <a:t>Ocean</a:t>
            </a:r>
            <a:endParaRPr lang="en-IN" dirty="0">
              <a:solidFill>
                <a:srgbClr val="FFFF00"/>
              </a:solidFill>
              <a:latin typeface="Arial Rounded MT Bold" panose="020F0704030504030204" pitchFamily="34" charset="0"/>
              <a:cs typeface="NATS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725893" y="5182703"/>
            <a:ext cx="20189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>
                <a:solidFill>
                  <a:srgbClr val="FFFF00"/>
                </a:solidFill>
                <a:latin typeface="Arial Rounded MT Bold" panose="020F0704030504030204" pitchFamily="34" charset="0"/>
                <a:cs typeface="NATS" pitchFamily="2" charset="0"/>
              </a:rPr>
              <a:t>Antarctic Ocean</a:t>
            </a:r>
            <a:endParaRPr lang="en-IN" dirty="0">
              <a:solidFill>
                <a:srgbClr val="FFFF00"/>
              </a:solidFill>
              <a:latin typeface="Arial Rounded MT Bold" panose="020F0704030504030204" pitchFamily="34" charset="0"/>
              <a:cs typeface="NATS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725893" y="332103"/>
            <a:ext cx="1659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>
                <a:solidFill>
                  <a:srgbClr val="FFFF00"/>
                </a:solidFill>
                <a:latin typeface="Arial Rounded MT Bold" panose="020F0704030504030204" pitchFamily="34" charset="0"/>
                <a:cs typeface="NATS" pitchFamily="2" charset="0"/>
              </a:rPr>
              <a:t>Arctic Ocean</a:t>
            </a:r>
            <a:endParaRPr lang="en-IN" dirty="0">
              <a:solidFill>
                <a:srgbClr val="FFFF00"/>
              </a:solidFill>
              <a:latin typeface="Arial Rounded MT Bold" panose="020F0704030504030204" pitchFamily="34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39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9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658898" y="2182300"/>
            <a:ext cx="6951784" cy="164123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8800" dirty="0" smtClean="0">
                <a:solidFill>
                  <a:srgbClr val="FFFF00"/>
                </a:solidFill>
                <a:latin typeface="Cooper Black" panose="0208090404030B020404" pitchFamily="18" charset="0"/>
                <a:cs typeface="NATS" pitchFamily="2" charset="0"/>
              </a:rPr>
              <a:t>ASIA</a:t>
            </a:r>
            <a:r>
              <a:rPr lang="te-IN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0383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7875650" y="148157"/>
            <a:ext cx="1974520" cy="661478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1. India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2. Pakistan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3. Myanmar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4. Bangladesh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5. Sri </a:t>
            </a:r>
            <a:r>
              <a:rPr lang="en-IN" sz="2400" dirty="0" err="1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lanka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6. Indonesia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7. Singapore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8. Vietnam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9. China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10. Nepal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11. Bhutan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endParaRPr lang="en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9832926" y="160086"/>
            <a:ext cx="2273332" cy="661478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12. Magnolia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13. Russia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14. Iran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15. Iraq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16.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r>
              <a:rPr lang="en-IN" sz="2400" dirty="0" err="1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Turky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17. Japan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18. North </a:t>
            </a:r>
            <a:r>
              <a:rPr lang="en-IN" sz="2400" dirty="0" err="1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Koria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19. South </a:t>
            </a:r>
            <a:r>
              <a:rPr lang="en-IN" sz="2400" dirty="0" err="1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Koria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20. Palestine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21. Israel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22. Saudi Arabia</a:t>
            </a:r>
            <a:endParaRPr lang="en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69" y="148157"/>
            <a:ext cx="7670059" cy="6614782"/>
          </a:xfrm>
          <a:prstGeom prst="rect">
            <a:avLst/>
          </a:prstGeom>
        </p:spPr>
      </p:pic>
      <p:sp>
        <p:nvSpPr>
          <p:cNvPr id="46" name="Rounded Rectangle 45"/>
          <p:cNvSpPr/>
          <p:nvPr/>
        </p:nvSpPr>
        <p:spPr>
          <a:xfrm>
            <a:off x="746675" y="5874631"/>
            <a:ext cx="1846909" cy="693019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dirty="0" smtClean="0">
                <a:solidFill>
                  <a:srgbClr val="00B0F0"/>
                </a:solidFill>
                <a:latin typeface="Berlin Sans FB Demi" panose="020E0802020502020306" pitchFamily="34" charset="0"/>
                <a:cs typeface="Ramabhadra" panose="02000600000000000000" pitchFamily="2" charset="0"/>
              </a:rPr>
              <a:t>ASIA</a:t>
            </a:r>
            <a:r>
              <a:rPr lang="te-IN" sz="3600" dirty="0" smtClean="0">
                <a:solidFill>
                  <a:prstClr val="white"/>
                </a:solidFill>
              </a:rPr>
              <a:t> </a:t>
            </a:r>
            <a:endParaRPr lang="en-IN" sz="3600" dirty="0">
              <a:solidFill>
                <a:prstClr val="white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2443571" y="3449371"/>
            <a:ext cx="2028841" cy="2272420"/>
          </a:xfrm>
          <a:custGeom>
            <a:avLst/>
            <a:gdLst>
              <a:gd name="connsiteX0" fmla="*/ 326789 w 2028841"/>
              <a:gd name="connsiteY0" fmla="*/ 72428 h 2254313"/>
              <a:gd name="connsiteX1" fmla="*/ 326789 w 2028841"/>
              <a:gd name="connsiteY1" fmla="*/ 72428 h 2254313"/>
              <a:gd name="connsiteX2" fmla="*/ 435431 w 2028841"/>
              <a:gd name="connsiteY2" fmla="*/ 162963 h 2254313"/>
              <a:gd name="connsiteX3" fmla="*/ 426378 w 2028841"/>
              <a:gd name="connsiteY3" fmla="*/ 190123 h 2254313"/>
              <a:gd name="connsiteX4" fmla="*/ 399217 w 2028841"/>
              <a:gd name="connsiteY4" fmla="*/ 208230 h 2254313"/>
              <a:gd name="connsiteX5" fmla="*/ 435431 w 2028841"/>
              <a:gd name="connsiteY5" fmla="*/ 253497 h 2254313"/>
              <a:gd name="connsiteX6" fmla="*/ 444484 w 2028841"/>
              <a:gd name="connsiteY6" fmla="*/ 280658 h 2254313"/>
              <a:gd name="connsiteX7" fmla="*/ 417324 w 2028841"/>
              <a:gd name="connsiteY7" fmla="*/ 289711 h 2254313"/>
              <a:gd name="connsiteX8" fmla="*/ 462591 w 2028841"/>
              <a:gd name="connsiteY8" fmla="*/ 325925 h 2254313"/>
              <a:gd name="connsiteX9" fmla="*/ 498805 w 2028841"/>
              <a:gd name="connsiteY9" fmla="*/ 362139 h 2254313"/>
              <a:gd name="connsiteX10" fmla="*/ 498805 w 2028841"/>
              <a:gd name="connsiteY10" fmla="*/ 380246 h 2254313"/>
              <a:gd name="connsiteX11" fmla="*/ 471645 w 2028841"/>
              <a:gd name="connsiteY11" fmla="*/ 407406 h 2254313"/>
              <a:gd name="connsiteX12" fmla="*/ 453538 w 2028841"/>
              <a:gd name="connsiteY12" fmla="*/ 479834 h 2254313"/>
              <a:gd name="connsiteX13" fmla="*/ 426378 w 2028841"/>
              <a:gd name="connsiteY13" fmla="*/ 497941 h 2254313"/>
              <a:gd name="connsiteX14" fmla="*/ 408271 w 2028841"/>
              <a:gd name="connsiteY14" fmla="*/ 525101 h 2254313"/>
              <a:gd name="connsiteX15" fmla="*/ 381110 w 2028841"/>
              <a:gd name="connsiteY15" fmla="*/ 552262 h 2254313"/>
              <a:gd name="connsiteX16" fmla="*/ 372057 w 2028841"/>
              <a:gd name="connsiteY16" fmla="*/ 597529 h 2254313"/>
              <a:gd name="connsiteX17" fmla="*/ 353950 w 2028841"/>
              <a:gd name="connsiteY17" fmla="*/ 633743 h 2254313"/>
              <a:gd name="connsiteX18" fmla="*/ 308682 w 2028841"/>
              <a:gd name="connsiteY18" fmla="*/ 688064 h 2254313"/>
              <a:gd name="connsiteX19" fmla="*/ 281522 w 2028841"/>
              <a:gd name="connsiteY19" fmla="*/ 697117 h 2254313"/>
              <a:gd name="connsiteX20" fmla="*/ 254362 w 2028841"/>
              <a:gd name="connsiteY20" fmla="*/ 715224 h 2254313"/>
              <a:gd name="connsiteX21" fmla="*/ 236255 w 2028841"/>
              <a:gd name="connsiteY21" fmla="*/ 742384 h 2254313"/>
              <a:gd name="connsiteX22" fmla="*/ 163827 w 2028841"/>
              <a:gd name="connsiteY22" fmla="*/ 706171 h 2254313"/>
              <a:gd name="connsiteX23" fmla="*/ 145720 w 2028841"/>
              <a:gd name="connsiteY23" fmla="*/ 733331 h 2254313"/>
              <a:gd name="connsiteX24" fmla="*/ 118560 w 2028841"/>
              <a:gd name="connsiteY24" fmla="*/ 760491 h 2254313"/>
              <a:gd name="connsiteX25" fmla="*/ 127613 w 2028841"/>
              <a:gd name="connsiteY25" fmla="*/ 796705 h 2254313"/>
              <a:gd name="connsiteX26" fmla="*/ 145720 w 2028841"/>
              <a:gd name="connsiteY26" fmla="*/ 823866 h 2254313"/>
              <a:gd name="connsiteX27" fmla="*/ 190987 w 2028841"/>
              <a:gd name="connsiteY27" fmla="*/ 905347 h 2254313"/>
              <a:gd name="connsiteX28" fmla="*/ 181934 w 2028841"/>
              <a:gd name="connsiteY28" fmla="*/ 959668 h 2254313"/>
              <a:gd name="connsiteX29" fmla="*/ 163827 w 2028841"/>
              <a:gd name="connsiteY29" fmla="*/ 986828 h 2254313"/>
              <a:gd name="connsiteX30" fmla="*/ 118560 w 2028841"/>
              <a:gd name="connsiteY30" fmla="*/ 968721 h 2254313"/>
              <a:gd name="connsiteX31" fmla="*/ 28025 w 2028841"/>
              <a:gd name="connsiteY31" fmla="*/ 968721 h 2254313"/>
              <a:gd name="connsiteX32" fmla="*/ 865 w 2028841"/>
              <a:gd name="connsiteY32" fmla="*/ 995881 h 2254313"/>
              <a:gd name="connsiteX33" fmla="*/ 9918 w 2028841"/>
              <a:gd name="connsiteY33" fmla="*/ 1023042 h 2254313"/>
              <a:gd name="connsiteX34" fmla="*/ 46132 w 2028841"/>
              <a:gd name="connsiteY34" fmla="*/ 1041149 h 2254313"/>
              <a:gd name="connsiteX35" fmla="*/ 73292 w 2028841"/>
              <a:gd name="connsiteY35" fmla="*/ 1059256 h 2254313"/>
              <a:gd name="connsiteX36" fmla="*/ 91399 w 2028841"/>
              <a:gd name="connsiteY36" fmla="*/ 1086416 h 2254313"/>
              <a:gd name="connsiteX37" fmla="*/ 118560 w 2028841"/>
              <a:gd name="connsiteY37" fmla="*/ 1104523 h 2254313"/>
              <a:gd name="connsiteX38" fmla="*/ 100453 w 2028841"/>
              <a:gd name="connsiteY38" fmla="*/ 1149790 h 2254313"/>
              <a:gd name="connsiteX39" fmla="*/ 127613 w 2028841"/>
              <a:gd name="connsiteY39" fmla="*/ 1176951 h 2254313"/>
              <a:gd name="connsiteX40" fmla="*/ 136667 w 2028841"/>
              <a:gd name="connsiteY40" fmla="*/ 1222218 h 2254313"/>
              <a:gd name="connsiteX41" fmla="*/ 154774 w 2028841"/>
              <a:gd name="connsiteY41" fmla="*/ 1258432 h 2254313"/>
              <a:gd name="connsiteX42" fmla="*/ 227201 w 2028841"/>
              <a:gd name="connsiteY42" fmla="*/ 1249378 h 2254313"/>
              <a:gd name="connsiteX43" fmla="*/ 236255 w 2028841"/>
              <a:gd name="connsiteY43" fmla="*/ 1222218 h 2254313"/>
              <a:gd name="connsiteX44" fmla="*/ 245308 w 2028841"/>
              <a:gd name="connsiteY44" fmla="*/ 1176951 h 2254313"/>
              <a:gd name="connsiteX45" fmla="*/ 281522 w 2028841"/>
              <a:gd name="connsiteY45" fmla="*/ 1204111 h 2254313"/>
              <a:gd name="connsiteX46" fmla="*/ 299629 w 2028841"/>
              <a:gd name="connsiteY46" fmla="*/ 1267485 h 2254313"/>
              <a:gd name="connsiteX47" fmla="*/ 317736 w 2028841"/>
              <a:gd name="connsiteY47" fmla="*/ 1294646 h 2254313"/>
              <a:gd name="connsiteX48" fmla="*/ 317736 w 2028841"/>
              <a:gd name="connsiteY48" fmla="*/ 1475715 h 2254313"/>
              <a:gd name="connsiteX49" fmla="*/ 353950 w 2028841"/>
              <a:gd name="connsiteY49" fmla="*/ 1584357 h 2254313"/>
              <a:gd name="connsiteX50" fmla="*/ 363003 w 2028841"/>
              <a:gd name="connsiteY50" fmla="*/ 1629624 h 2254313"/>
              <a:gd name="connsiteX51" fmla="*/ 381110 w 2028841"/>
              <a:gd name="connsiteY51" fmla="*/ 1665838 h 2254313"/>
              <a:gd name="connsiteX52" fmla="*/ 408271 w 2028841"/>
              <a:gd name="connsiteY52" fmla="*/ 1729212 h 2254313"/>
              <a:gd name="connsiteX53" fmla="*/ 417324 w 2028841"/>
              <a:gd name="connsiteY53" fmla="*/ 1792586 h 2254313"/>
              <a:gd name="connsiteX54" fmla="*/ 435431 w 2028841"/>
              <a:gd name="connsiteY54" fmla="*/ 1819747 h 2254313"/>
              <a:gd name="connsiteX55" fmla="*/ 480698 w 2028841"/>
              <a:gd name="connsiteY55" fmla="*/ 1919335 h 2254313"/>
              <a:gd name="connsiteX56" fmla="*/ 489752 w 2028841"/>
              <a:gd name="connsiteY56" fmla="*/ 1946495 h 2254313"/>
              <a:gd name="connsiteX57" fmla="*/ 507859 w 2028841"/>
              <a:gd name="connsiteY57" fmla="*/ 1973656 h 2254313"/>
              <a:gd name="connsiteX58" fmla="*/ 535019 w 2028841"/>
              <a:gd name="connsiteY58" fmla="*/ 2046083 h 2254313"/>
              <a:gd name="connsiteX59" fmla="*/ 544073 w 2028841"/>
              <a:gd name="connsiteY59" fmla="*/ 2118511 h 2254313"/>
              <a:gd name="connsiteX60" fmla="*/ 562179 w 2028841"/>
              <a:gd name="connsiteY60" fmla="*/ 2145672 h 2254313"/>
              <a:gd name="connsiteX61" fmla="*/ 571233 w 2028841"/>
              <a:gd name="connsiteY61" fmla="*/ 2199992 h 2254313"/>
              <a:gd name="connsiteX62" fmla="*/ 598393 w 2028841"/>
              <a:gd name="connsiteY62" fmla="*/ 2254313 h 2254313"/>
              <a:gd name="connsiteX63" fmla="*/ 652714 w 2028841"/>
              <a:gd name="connsiteY63" fmla="*/ 2245260 h 2254313"/>
              <a:gd name="connsiteX64" fmla="*/ 661768 w 2028841"/>
              <a:gd name="connsiteY64" fmla="*/ 2218099 h 2254313"/>
              <a:gd name="connsiteX65" fmla="*/ 716088 w 2028841"/>
              <a:gd name="connsiteY65" fmla="*/ 2181885 h 2254313"/>
              <a:gd name="connsiteX66" fmla="*/ 779463 w 2028841"/>
              <a:gd name="connsiteY66" fmla="*/ 2172832 h 2254313"/>
              <a:gd name="connsiteX67" fmla="*/ 788516 w 2028841"/>
              <a:gd name="connsiteY67" fmla="*/ 2100404 h 2254313"/>
              <a:gd name="connsiteX68" fmla="*/ 824730 w 2028841"/>
              <a:gd name="connsiteY68" fmla="*/ 2046083 h 2254313"/>
              <a:gd name="connsiteX69" fmla="*/ 833783 w 2028841"/>
              <a:gd name="connsiteY69" fmla="*/ 1955549 h 2254313"/>
              <a:gd name="connsiteX70" fmla="*/ 851890 w 2028841"/>
              <a:gd name="connsiteY70" fmla="*/ 1928388 h 2254313"/>
              <a:gd name="connsiteX71" fmla="*/ 860944 w 2028841"/>
              <a:gd name="connsiteY71" fmla="*/ 1855961 h 2254313"/>
              <a:gd name="connsiteX72" fmla="*/ 851890 w 2028841"/>
              <a:gd name="connsiteY72" fmla="*/ 1720159 h 2254313"/>
              <a:gd name="connsiteX73" fmla="*/ 851890 w 2028841"/>
              <a:gd name="connsiteY73" fmla="*/ 1665838 h 2254313"/>
              <a:gd name="connsiteX74" fmla="*/ 897158 w 2028841"/>
              <a:gd name="connsiteY74" fmla="*/ 1656784 h 2254313"/>
              <a:gd name="connsiteX75" fmla="*/ 915265 w 2028841"/>
              <a:gd name="connsiteY75" fmla="*/ 1629624 h 2254313"/>
              <a:gd name="connsiteX76" fmla="*/ 1005799 w 2028841"/>
              <a:gd name="connsiteY76" fmla="*/ 1602464 h 2254313"/>
              <a:gd name="connsiteX77" fmla="*/ 1014853 w 2028841"/>
              <a:gd name="connsiteY77" fmla="*/ 1539089 h 2254313"/>
              <a:gd name="connsiteX78" fmla="*/ 1060120 w 2028841"/>
              <a:gd name="connsiteY78" fmla="*/ 1530036 h 2254313"/>
              <a:gd name="connsiteX79" fmla="*/ 1096334 w 2028841"/>
              <a:gd name="connsiteY79" fmla="*/ 1502875 h 2254313"/>
              <a:gd name="connsiteX80" fmla="*/ 1132548 w 2028841"/>
              <a:gd name="connsiteY80" fmla="*/ 1448555 h 2254313"/>
              <a:gd name="connsiteX81" fmla="*/ 1177815 w 2028841"/>
              <a:gd name="connsiteY81" fmla="*/ 1394234 h 2254313"/>
              <a:gd name="connsiteX82" fmla="*/ 1195922 w 2028841"/>
              <a:gd name="connsiteY82" fmla="*/ 1339913 h 2254313"/>
              <a:gd name="connsiteX83" fmla="*/ 1250243 w 2028841"/>
              <a:gd name="connsiteY83" fmla="*/ 1367073 h 2254313"/>
              <a:gd name="connsiteX84" fmla="*/ 1277403 w 2028841"/>
              <a:gd name="connsiteY84" fmla="*/ 1348967 h 2254313"/>
              <a:gd name="connsiteX85" fmla="*/ 1322671 w 2028841"/>
              <a:gd name="connsiteY85" fmla="*/ 1276539 h 2254313"/>
              <a:gd name="connsiteX86" fmla="*/ 1349831 w 2028841"/>
              <a:gd name="connsiteY86" fmla="*/ 1213165 h 2254313"/>
              <a:gd name="connsiteX87" fmla="*/ 1358884 w 2028841"/>
              <a:gd name="connsiteY87" fmla="*/ 1186004 h 2254313"/>
              <a:gd name="connsiteX88" fmla="*/ 1386045 w 2028841"/>
              <a:gd name="connsiteY88" fmla="*/ 1167897 h 2254313"/>
              <a:gd name="connsiteX89" fmla="*/ 1422259 w 2028841"/>
              <a:gd name="connsiteY89" fmla="*/ 1176951 h 2254313"/>
              <a:gd name="connsiteX90" fmla="*/ 1449419 w 2028841"/>
              <a:gd name="connsiteY90" fmla="*/ 1186004 h 2254313"/>
              <a:gd name="connsiteX91" fmla="*/ 1458473 w 2028841"/>
              <a:gd name="connsiteY91" fmla="*/ 1158844 h 2254313"/>
              <a:gd name="connsiteX92" fmla="*/ 1422259 w 2028841"/>
              <a:gd name="connsiteY92" fmla="*/ 1104523 h 2254313"/>
              <a:gd name="connsiteX93" fmla="*/ 1395098 w 2028841"/>
              <a:gd name="connsiteY93" fmla="*/ 1004935 h 2254313"/>
              <a:gd name="connsiteX94" fmla="*/ 1376991 w 2028841"/>
              <a:gd name="connsiteY94" fmla="*/ 932507 h 2254313"/>
              <a:gd name="connsiteX95" fmla="*/ 1404152 w 2028841"/>
              <a:gd name="connsiteY95" fmla="*/ 905347 h 2254313"/>
              <a:gd name="connsiteX96" fmla="*/ 1440366 w 2028841"/>
              <a:gd name="connsiteY96" fmla="*/ 860079 h 2254313"/>
              <a:gd name="connsiteX97" fmla="*/ 1485633 w 2028841"/>
              <a:gd name="connsiteY97" fmla="*/ 869133 h 2254313"/>
              <a:gd name="connsiteX98" fmla="*/ 1494686 w 2028841"/>
              <a:gd name="connsiteY98" fmla="*/ 896293 h 2254313"/>
              <a:gd name="connsiteX99" fmla="*/ 1521847 w 2028841"/>
              <a:gd name="connsiteY99" fmla="*/ 923454 h 2254313"/>
              <a:gd name="connsiteX100" fmla="*/ 1549007 w 2028841"/>
              <a:gd name="connsiteY100" fmla="*/ 932507 h 2254313"/>
              <a:gd name="connsiteX101" fmla="*/ 1684809 w 2028841"/>
              <a:gd name="connsiteY101" fmla="*/ 941561 h 2254313"/>
              <a:gd name="connsiteX102" fmla="*/ 1612381 w 2028841"/>
              <a:gd name="connsiteY102" fmla="*/ 1004935 h 2254313"/>
              <a:gd name="connsiteX103" fmla="*/ 1648595 w 2028841"/>
              <a:gd name="connsiteY103" fmla="*/ 1068309 h 2254313"/>
              <a:gd name="connsiteX104" fmla="*/ 1666702 w 2028841"/>
              <a:gd name="connsiteY104" fmla="*/ 1041149 h 2254313"/>
              <a:gd name="connsiteX105" fmla="*/ 1684809 w 2028841"/>
              <a:gd name="connsiteY105" fmla="*/ 1068309 h 2254313"/>
              <a:gd name="connsiteX106" fmla="*/ 1702916 w 2028841"/>
              <a:gd name="connsiteY106" fmla="*/ 1122630 h 2254313"/>
              <a:gd name="connsiteX107" fmla="*/ 1711970 w 2028841"/>
              <a:gd name="connsiteY107" fmla="*/ 1149790 h 2254313"/>
              <a:gd name="connsiteX108" fmla="*/ 1721023 w 2028841"/>
              <a:gd name="connsiteY108" fmla="*/ 1176951 h 2254313"/>
              <a:gd name="connsiteX109" fmla="*/ 1748183 w 2028841"/>
              <a:gd name="connsiteY109" fmla="*/ 1186004 h 2254313"/>
              <a:gd name="connsiteX110" fmla="*/ 1784397 w 2028841"/>
              <a:gd name="connsiteY110" fmla="*/ 1050202 h 2254313"/>
              <a:gd name="connsiteX111" fmla="*/ 1811558 w 2028841"/>
              <a:gd name="connsiteY111" fmla="*/ 1032095 h 2254313"/>
              <a:gd name="connsiteX112" fmla="*/ 1820611 w 2028841"/>
              <a:gd name="connsiteY112" fmla="*/ 995881 h 2254313"/>
              <a:gd name="connsiteX113" fmla="*/ 1847772 w 2028841"/>
              <a:gd name="connsiteY113" fmla="*/ 986828 h 2254313"/>
              <a:gd name="connsiteX114" fmla="*/ 1865879 w 2028841"/>
              <a:gd name="connsiteY114" fmla="*/ 932507 h 2254313"/>
              <a:gd name="connsiteX115" fmla="*/ 1865879 w 2028841"/>
              <a:gd name="connsiteY115" fmla="*/ 841973 h 2254313"/>
              <a:gd name="connsiteX116" fmla="*/ 1893039 w 2028841"/>
              <a:gd name="connsiteY116" fmla="*/ 823866 h 2254313"/>
              <a:gd name="connsiteX117" fmla="*/ 1911146 w 2028841"/>
              <a:gd name="connsiteY117" fmla="*/ 796705 h 2254313"/>
              <a:gd name="connsiteX118" fmla="*/ 1965467 w 2028841"/>
              <a:gd name="connsiteY118" fmla="*/ 769545 h 2254313"/>
              <a:gd name="connsiteX119" fmla="*/ 2001680 w 2028841"/>
              <a:gd name="connsiteY119" fmla="*/ 751438 h 2254313"/>
              <a:gd name="connsiteX120" fmla="*/ 2019787 w 2028841"/>
              <a:gd name="connsiteY120" fmla="*/ 697117 h 2254313"/>
              <a:gd name="connsiteX121" fmla="*/ 2028841 w 2028841"/>
              <a:gd name="connsiteY121" fmla="*/ 669957 h 2254313"/>
              <a:gd name="connsiteX122" fmla="*/ 1965467 w 2028841"/>
              <a:gd name="connsiteY122" fmla="*/ 642796 h 2254313"/>
              <a:gd name="connsiteX123" fmla="*/ 1938306 w 2028841"/>
              <a:gd name="connsiteY123" fmla="*/ 588475 h 2254313"/>
              <a:gd name="connsiteX124" fmla="*/ 1856825 w 2028841"/>
              <a:gd name="connsiteY124" fmla="*/ 597529 h 2254313"/>
              <a:gd name="connsiteX125" fmla="*/ 1793451 w 2028841"/>
              <a:gd name="connsiteY125" fmla="*/ 606582 h 2254313"/>
              <a:gd name="connsiteX126" fmla="*/ 1739130 w 2028841"/>
              <a:gd name="connsiteY126" fmla="*/ 633743 h 2254313"/>
              <a:gd name="connsiteX127" fmla="*/ 1702916 w 2028841"/>
              <a:gd name="connsiteY127" fmla="*/ 688064 h 2254313"/>
              <a:gd name="connsiteX128" fmla="*/ 1594275 w 2028841"/>
              <a:gd name="connsiteY128" fmla="*/ 706171 h 2254313"/>
              <a:gd name="connsiteX129" fmla="*/ 1603328 w 2028841"/>
              <a:gd name="connsiteY129" fmla="*/ 742384 h 2254313"/>
              <a:gd name="connsiteX130" fmla="*/ 1621435 w 2028841"/>
              <a:gd name="connsiteY130" fmla="*/ 778598 h 2254313"/>
              <a:gd name="connsiteX131" fmla="*/ 1594275 w 2028841"/>
              <a:gd name="connsiteY131" fmla="*/ 805759 h 2254313"/>
              <a:gd name="connsiteX132" fmla="*/ 1485633 w 2028841"/>
              <a:gd name="connsiteY132" fmla="*/ 796705 h 2254313"/>
              <a:gd name="connsiteX133" fmla="*/ 1458473 w 2028841"/>
              <a:gd name="connsiteY133" fmla="*/ 778598 h 2254313"/>
              <a:gd name="connsiteX134" fmla="*/ 1413205 w 2028841"/>
              <a:gd name="connsiteY134" fmla="*/ 760491 h 2254313"/>
              <a:gd name="connsiteX135" fmla="*/ 1367938 w 2028841"/>
              <a:gd name="connsiteY135" fmla="*/ 715224 h 2254313"/>
              <a:gd name="connsiteX136" fmla="*/ 1358884 w 2028841"/>
              <a:gd name="connsiteY136" fmla="*/ 742384 h 2254313"/>
              <a:gd name="connsiteX137" fmla="*/ 1358884 w 2028841"/>
              <a:gd name="connsiteY137" fmla="*/ 841973 h 2254313"/>
              <a:gd name="connsiteX138" fmla="*/ 1322671 w 2028841"/>
              <a:gd name="connsiteY138" fmla="*/ 832919 h 2254313"/>
              <a:gd name="connsiteX139" fmla="*/ 1277403 w 2028841"/>
              <a:gd name="connsiteY139" fmla="*/ 823866 h 2254313"/>
              <a:gd name="connsiteX140" fmla="*/ 1168762 w 2028841"/>
              <a:gd name="connsiteY140" fmla="*/ 805759 h 2254313"/>
              <a:gd name="connsiteX141" fmla="*/ 1132548 w 2028841"/>
              <a:gd name="connsiteY141" fmla="*/ 760491 h 2254313"/>
              <a:gd name="connsiteX142" fmla="*/ 1123494 w 2028841"/>
              <a:gd name="connsiteY142" fmla="*/ 787652 h 2254313"/>
              <a:gd name="connsiteX143" fmla="*/ 1069174 w 2028841"/>
              <a:gd name="connsiteY143" fmla="*/ 769545 h 2254313"/>
              <a:gd name="connsiteX144" fmla="*/ 1042013 w 2028841"/>
              <a:gd name="connsiteY144" fmla="*/ 751438 h 2254313"/>
              <a:gd name="connsiteX145" fmla="*/ 1005799 w 2028841"/>
              <a:gd name="connsiteY145" fmla="*/ 742384 h 2254313"/>
              <a:gd name="connsiteX146" fmla="*/ 969585 w 2028841"/>
              <a:gd name="connsiteY146" fmla="*/ 724277 h 2254313"/>
              <a:gd name="connsiteX147" fmla="*/ 906211 w 2028841"/>
              <a:gd name="connsiteY147" fmla="*/ 715224 h 2254313"/>
              <a:gd name="connsiteX148" fmla="*/ 842837 w 2028841"/>
              <a:gd name="connsiteY148" fmla="*/ 688064 h 2254313"/>
              <a:gd name="connsiteX149" fmla="*/ 824730 w 2028841"/>
              <a:gd name="connsiteY149" fmla="*/ 660903 h 2254313"/>
              <a:gd name="connsiteX150" fmla="*/ 833783 w 2028841"/>
              <a:gd name="connsiteY150" fmla="*/ 615636 h 2254313"/>
              <a:gd name="connsiteX151" fmla="*/ 860944 w 2028841"/>
              <a:gd name="connsiteY151" fmla="*/ 606582 h 2254313"/>
              <a:gd name="connsiteX152" fmla="*/ 879051 w 2028841"/>
              <a:gd name="connsiteY152" fmla="*/ 579422 h 2254313"/>
              <a:gd name="connsiteX153" fmla="*/ 888104 w 2028841"/>
              <a:gd name="connsiteY153" fmla="*/ 552262 h 2254313"/>
              <a:gd name="connsiteX154" fmla="*/ 860944 w 2028841"/>
              <a:gd name="connsiteY154" fmla="*/ 525101 h 2254313"/>
              <a:gd name="connsiteX155" fmla="*/ 833783 w 2028841"/>
              <a:gd name="connsiteY155" fmla="*/ 506994 h 2254313"/>
              <a:gd name="connsiteX156" fmla="*/ 779463 w 2028841"/>
              <a:gd name="connsiteY156" fmla="*/ 470780 h 2254313"/>
              <a:gd name="connsiteX157" fmla="*/ 752302 w 2028841"/>
              <a:gd name="connsiteY157" fmla="*/ 443620 h 2254313"/>
              <a:gd name="connsiteX158" fmla="*/ 725142 w 2028841"/>
              <a:gd name="connsiteY158" fmla="*/ 425513 h 2254313"/>
              <a:gd name="connsiteX159" fmla="*/ 761356 w 2028841"/>
              <a:gd name="connsiteY159" fmla="*/ 380246 h 2254313"/>
              <a:gd name="connsiteX160" fmla="*/ 806623 w 2028841"/>
              <a:gd name="connsiteY160" fmla="*/ 371192 h 2254313"/>
              <a:gd name="connsiteX161" fmla="*/ 797570 w 2028841"/>
              <a:gd name="connsiteY161" fmla="*/ 307818 h 2254313"/>
              <a:gd name="connsiteX162" fmla="*/ 770409 w 2028841"/>
              <a:gd name="connsiteY162" fmla="*/ 289711 h 2254313"/>
              <a:gd name="connsiteX163" fmla="*/ 788516 w 2028841"/>
              <a:gd name="connsiteY163" fmla="*/ 262551 h 2254313"/>
              <a:gd name="connsiteX164" fmla="*/ 842837 w 2028841"/>
              <a:gd name="connsiteY164" fmla="*/ 244444 h 2254313"/>
              <a:gd name="connsiteX165" fmla="*/ 860944 w 2028841"/>
              <a:gd name="connsiteY165" fmla="*/ 217283 h 2254313"/>
              <a:gd name="connsiteX166" fmla="*/ 851890 w 2028841"/>
              <a:gd name="connsiteY166" fmla="*/ 117695 h 2254313"/>
              <a:gd name="connsiteX167" fmla="*/ 824730 w 2028841"/>
              <a:gd name="connsiteY167" fmla="*/ 108642 h 2254313"/>
              <a:gd name="connsiteX168" fmla="*/ 643661 w 2028841"/>
              <a:gd name="connsiteY168" fmla="*/ 108642 h 2254313"/>
              <a:gd name="connsiteX169" fmla="*/ 625554 w 2028841"/>
              <a:gd name="connsiteY169" fmla="*/ 81481 h 2254313"/>
              <a:gd name="connsiteX170" fmla="*/ 598393 w 2028841"/>
              <a:gd name="connsiteY170" fmla="*/ 54321 h 2254313"/>
              <a:gd name="connsiteX171" fmla="*/ 553126 w 2028841"/>
              <a:gd name="connsiteY171" fmla="*/ 0 h 2254313"/>
              <a:gd name="connsiteX172" fmla="*/ 426378 w 2028841"/>
              <a:gd name="connsiteY172" fmla="*/ 18107 h 2254313"/>
              <a:gd name="connsiteX173" fmla="*/ 326789 w 2028841"/>
              <a:gd name="connsiteY173" fmla="*/ 72428 h 2254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</a:cxnLst>
            <a:rect l="l" t="t" r="r" b="b"/>
            <a:pathLst>
              <a:path w="2028841" h="2254313">
                <a:moveTo>
                  <a:pt x="326789" y="72428"/>
                </a:moveTo>
                <a:lnTo>
                  <a:pt x="326789" y="72428"/>
                </a:lnTo>
                <a:cubicBezTo>
                  <a:pt x="434429" y="140926"/>
                  <a:pt x="413936" y="98473"/>
                  <a:pt x="435431" y="162963"/>
                </a:cubicBezTo>
                <a:cubicBezTo>
                  <a:pt x="432413" y="172016"/>
                  <a:pt x="432340" y="182671"/>
                  <a:pt x="426378" y="190123"/>
                </a:cubicBezTo>
                <a:cubicBezTo>
                  <a:pt x="419581" y="198620"/>
                  <a:pt x="403258" y="198127"/>
                  <a:pt x="399217" y="208230"/>
                </a:cubicBezTo>
                <a:cubicBezTo>
                  <a:pt x="390011" y="231245"/>
                  <a:pt x="425074" y="246592"/>
                  <a:pt x="435431" y="253497"/>
                </a:cubicBezTo>
                <a:cubicBezTo>
                  <a:pt x="438449" y="262551"/>
                  <a:pt x="448752" y="272122"/>
                  <a:pt x="444484" y="280658"/>
                </a:cubicBezTo>
                <a:cubicBezTo>
                  <a:pt x="440216" y="289194"/>
                  <a:pt x="419638" y="280453"/>
                  <a:pt x="417324" y="289711"/>
                </a:cubicBezTo>
                <a:cubicBezTo>
                  <a:pt x="411024" y="314913"/>
                  <a:pt x="451156" y="322114"/>
                  <a:pt x="462591" y="325925"/>
                </a:cubicBezTo>
                <a:cubicBezTo>
                  <a:pt x="474662" y="337996"/>
                  <a:pt x="484913" y="352217"/>
                  <a:pt x="498805" y="362139"/>
                </a:cubicBezTo>
                <a:cubicBezTo>
                  <a:pt x="521850" y="378600"/>
                  <a:pt x="548189" y="363784"/>
                  <a:pt x="498805" y="380246"/>
                </a:cubicBezTo>
                <a:cubicBezTo>
                  <a:pt x="489752" y="389299"/>
                  <a:pt x="478747" y="396753"/>
                  <a:pt x="471645" y="407406"/>
                </a:cubicBezTo>
                <a:cubicBezTo>
                  <a:pt x="453156" y="435140"/>
                  <a:pt x="471829" y="447823"/>
                  <a:pt x="453538" y="479834"/>
                </a:cubicBezTo>
                <a:cubicBezTo>
                  <a:pt x="448140" y="489281"/>
                  <a:pt x="435431" y="491905"/>
                  <a:pt x="426378" y="497941"/>
                </a:cubicBezTo>
                <a:cubicBezTo>
                  <a:pt x="420342" y="506994"/>
                  <a:pt x="415237" y="516742"/>
                  <a:pt x="408271" y="525101"/>
                </a:cubicBezTo>
                <a:cubicBezTo>
                  <a:pt x="400074" y="534937"/>
                  <a:pt x="386836" y="540810"/>
                  <a:pt x="381110" y="552262"/>
                </a:cubicBezTo>
                <a:cubicBezTo>
                  <a:pt x="374228" y="566025"/>
                  <a:pt x="376923" y="582931"/>
                  <a:pt x="372057" y="597529"/>
                </a:cubicBezTo>
                <a:cubicBezTo>
                  <a:pt x="367789" y="610333"/>
                  <a:pt x="360646" y="622025"/>
                  <a:pt x="353950" y="633743"/>
                </a:cubicBezTo>
                <a:cubicBezTo>
                  <a:pt x="343673" y="651728"/>
                  <a:pt x="325966" y="676541"/>
                  <a:pt x="308682" y="688064"/>
                </a:cubicBezTo>
                <a:cubicBezTo>
                  <a:pt x="300742" y="693358"/>
                  <a:pt x="290575" y="694099"/>
                  <a:pt x="281522" y="697117"/>
                </a:cubicBezTo>
                <a:cubicBezTo>
                  <a:pt x="272469" y="703153"/>
                  <a:pt x="262056" y="707530"/>
                  <a:pt x="254362" y="715224"/>
                </a:cubicBezTo>
                <a:cubicBezTo>
                  <a:pt x="246668" y="722918"/>
                  <a:pt x="247026" y="740845"/>
                  <a:pt x="236255" y="742384"/>
                </a:cubicBezTo>
                <a:cubicBezTo>
                  <a:pt x="218016" y="744989"/>
                  <a:pt x="179650" y="716719"/>
                  <a:pt x="163827" y="706171"/>
                </a:cubicBezTo>
                <a:cubicBezTo>
                  <a:pt x="157791" y="715224"/>
                  <a:pt x="152686" y="724972"/>
                  <a:pt x="145720" y="733331"/>
                </a:cubicBezTo>
                <a:cubicBezTo>
                  <a:pt x="137523" y="743167"/>
                  <a:pt x="122077" y="748180"/>
                  <a:pt x="118560" y="760491"/>
                </a:cubicBezTo>
                <a:cubicBezTo>
                  <a:pt x="115142" y="772455"/>
                  <a:pt x="122712" y="785268"/>
                  <a:pt x="127613" y="796705"/>
                </a:cubicBezTo>
                <a:cubicBezTo>
                  <a:pt x="131899" y="806706"/>
                  <a:pt x="139953" y="814639"/>
                  <a:pt x="145720" y="823866"/>
                </a:cubicBezTo>
                <a:cubicBezTo>
                  <a:pt x="174140" y="869338"/>
                  <a:pt x="169370" y="862113"/>
                  <a:pt x="190987" y="905347"/>
                </a:cubicBezTo>
                <a:cubicBezTo>
                  <a:pt x="187969" y="923454"/>
                  <a:pt x="187739" y="942253"/>
                  <a:pt x="181934" y="959668"/>
                </a:cubicBezTo>
                <a:cubicBezTo>
                  <a:pt x="178493" y="969990"/>
                  <a:pt x="174598" y="985289"/>
                  <a:pt x="163827" y="986828"/>
                </a:cubicBezTo>
                <a:cubicBezTo>
                  <a:pt x="147739" y="989126"/>
                  <a:pt x="133649" y="974757"/>
                  <a:pt x="118560" y="968721"/>
                </a:cubicBezTo>
                <a:cubicBezTo>
                  <a:pt x="51435" y="991096"/>
                  <a:pt x="81310" y="995364"/>
                  <a:pt x="28025" y="968721"/>
                </a:cubicBezTo>
                <a:cubicBezTo>
                  <a:pt x="18972" y="977774"/>
                  <a:pt x="4914" y="983735"/>
                  <a:pt x="865" y="995881"/>
                </a:cubicBezTo>
                <a:cubicBezTo>
                  <a:pt x="-2153" y="1004935"/>
                  <a:pt x="3170" y="1016294"/>
                  <a:pt x="9918" y="1023042"/>
                </a:cubicBezTo>
                <a:cubicBezTo>
                  <a:pt x="19461" y="1032585"/>
                  <a:pt x="34414" y="1034453"/>
                  <a:pt x="46132" y="1041149"/>
                </a:cubicBezTo>
                <a:cubicBezTo>
                  <a:pt x="55579" y="1046547"/>
                  <a:pt x="64239" y="1053220"/>
                  <a:pt x="73292" y="1059256"/>
                </a:cubicBezTo>
                <a:cubicBezTo>
                  <a:pt x="79328" y="1068309"/>
                  <a:pt x="83705" y="1078722"/>
                  <a:pt x="91399" y="1086416"/>
                </a:cubicBezTo>
                <a:cubicBezTo>
                  <a:pt x="99093" y="1094110"/>
                  <a:pt x="117021" y="1093751"/>
                  <a:pt x="118560" y="1104523"/>
                </a:cubicBezTo>
                <a:cubicBezTo>
                  <a:pt x="120858" y="1120611"/>
                  <a:pt x="106489" y="1134701"/>
                  <a:pt x="100453" y="1149790"/>
                </a:cubicBezTo>
                <a:cubicBezTo>
                  <a:pt x="109506" y="1158844"/>
                  <a:pt x="121887" y="1165499"/>
                  <a:pt x="127613" y="1176951"/>
                </a:cubicBezTo>
                <a:cubicBezTo>
                  <a:pt x="134495" y="1190714"/>
                  <a:pt x="131801" y="1207620"/>
                  <a:pt x="136667" y="1222218"/>
                </a:cubicBezTo>
                <a:cubicBezTo>
                  <a:pt x="140935" y="1235022"/>
                  <a:pt x="148738" y="1246361"/>
                  <a:pt x="154774" y="1258432"/>
                </a:cubicBezTo>
                <a:cubicBezTo>
                  <a:pt x="178916" y="1255414"/>
                  <a:pt x="204968" y="1259259"/>
                  <a:pt x="227201" y="1249378"/>
                </a:cubicBezTo>
                <a:cubicBezTo>
                  <a:pt x="235922" y="1245502"/>
                  <a:pt x="233940" y="1231476"/>
                  <a:pt x="236255" y="1222218"/>
                </a:cubicBezTo>
                <a:cubicBezTo>
                  <a:pt x="239987" y="1207290"/>
                  <a:pt x="242290" y="1192040"/>
                  <a:pt x="245308" y="1176951"/>
                </a:cubicBezTo>
                <a:cubicBezTo>
                  <a:pt x="257379" y="1186004"/>
                  <a:pt x="273759" y="1191172"/>
                  <a:pt x="281522" y="1204111"/>
                </a:cubicBezTo>
                <a:cubicBezTo>
                  <a:pt x="292826" y="1222950"/>
                  <a:pt x="291470" y="1247086"/>
                  <a:pt x="299629" y="1267485"/>
                </a:cubicBezTo>
                <a:cubicBezTo>
                  <a:pt x="303670" y="1277588"/>
                  <a:pt x="311700" y="1285592"/>
                  <a:pt x="317736" y="1294646"/>
                </a:cubicBezTo>
                <a:cubicBezTo>
                  <a:pt x="305409" y="1380929"/>
                  <a:pt x="302819" y="1366326"/>
                  <a:pt x="317736" y="1475715"/>
                </a:cubicBezTo>
                <a:cubicBezTo>
                  <a:pt x="328262" y="1552906"/>
                  <a:pt x="324298" y="1539878"/>
                  <a:pt x="353950" y="1584357"/>
                </a:cubicBezTo>
                <a:cubicBezTo>
                  <a:pt x="356968" y="1599446"/>
                  <a:pt x="358137" y="1615026"/>
                  <a:pt x="363003" y="1629624"/>
                </a:cubicBezTo>
                <a:cubicBezTo>
                  <a:pt x="367271" y="1642428"/>
                  <a:pt x="375793" y="1653433"/>
                  <a:pt x="381110" y="1665838"/>
                </a:cubicBezTo>
                <a:cubicBezTo>
                  <a:pt x="421075" y="1759087"/>
                  <a:pt x="348217" y="1609104"/>
                  <a:pt x="408271" y="1729212"/>
                </a:cubicBezTo>
                <a:cubicBezTo>
                  <a:pt x="411289" y="1750337"/>
                  <a:pt x="411192" y="1772147"/>
                  <a:pt x="417324" y="1792586"/>
                </a:cubicBezTo>
                <a:cubicBezTo>
                  <a:pt x="420451" y="1803008"/>
                  <a:pt x="431712" y="1809521"/>
                  <a:pt x="435431" y="1819747"/>
                </a:cubicBezTo>
                <a:cubicBezTo>
                  <a:pt x="471795" y="1919747"/>
                  <a:pt x="428146" y="1866781"/>
                  <a:pt x="480698" y="1919335"/>
                </a:cubicBezTo>
                <a:cubicBezTo>
                  <a:pt x="483716" y="1928388"/>
                  <a:pt x="485484" y="1937959"/>
                  <a:pt x="489752" y="1946495"/>
                </a:cubicBezTo>
                <a:cubicBezTo>
                  <a:pt x="494618" y="1956227"/>
                  <a:pt x="504038" y="1963468"/>
                  <a:pt x="507859" y="1973656"/>
                </a:cubicBezTo>
                <a:cubicBezTo>
                  <a:pt x="541420" y="2063153"/>
                  <a:pt x="492556" y="1982389"/>
                  <a:pt x="535019" y="2046083"/>
                </a:cubicBezTo>
                <a:cubicBezTo>
                  <a:pt x="538037" y="2070226"/>
                  <a:pt x="537671" y="2095038"/>
                  <a:pt x="544073" y="2118511"/>
                </a:cubicBezTo>
                <a:cubicBezTo>
                  <a:pt x="546936" y="2129009"/>
                  <a:pt x="558738" y="2135349"/>
                  <a:pt x="562179" y="2145672"/>
                </a:cubicBezTo>
                <a:cubicBezTo>
                  <a:pt x="567984" y="2163086"/>
                  <a:pt x="567251" y="2182073"/>
                  <a:pt x="571233" y="2199992"/>
                </a:cubicBezTo>
                <a:cubicBezTo>
                  <a:pt x="577481" y="2228107"/>
                  <a:pt x="582113" y="2229894"/>
                  <a:pt x="598393" y="2254313"/>
                </a:cubicBezTo>
                <a:cubicBezTo>
                  <a:pt x="616500" y="2251295"/>
                  <a:pt x="636776" y="2254367"/>
                  <a:pt x="652714" y="2245260"/>
                </a:cubicBezTo>
                <a:cubicBezTo>
                  <a:pt x="661000" y="2240525"/>
                  <a:pt x="655020" y="2224847"/>
                  <a:pt x="661768" y="2218099"/>
                </a:cubicBezTo>
                <a:cubicBezTo>
                  <a:pt x="677156" y="2202711"/>
                  <a:pt x="694545" y="2184962"/>
                  <a:pt x="716088" y="2181885"/>
                </a:cubicBezTo>
                <a:lnTo>
                  <a:pt x="779463" y="2172832"/>
                </a:lnTo>
                <a:cubicBezTo>
                  <a:pt x="782481" y="2148689"/>
                  <a:pt x="775020" y="2120648"/>
                  <a:pt x="788516" y="2100404"/>
                </a:cubicBezTo>
                <a:cubicBezTo>
                  <a:pt x="836801" y="2027975"/>
                  <a:pt x="848872" y="2166800"/>
                  <a:pt x="824730" y="2046083"/>
                </a:cubicBezTo>
                <a:cubicBezTo>
                  <a:pt x="827748" y="2015905"/>
                  <a:pt x="826963" y="1985101"/>
                  <a:pt x="833783" y="1955549"/>
                </a:cubicBezTo>
                <a:cubicBezTo>
                  <a:pt x="836230" y="1944947"/>
                  <a:pt x="849027" y="1938886"/>
                  <a:pt x="851890" y="1928388"/>
                </a:cubicBezTo>
                <a:cubicBezTo>
                  <a:pt x="858292" y="1904915"/>
                  <a:pt x="857926" y="1880103"/>
                  <a:pt x="860944" y="1855961"/>
                </a:cubicBezTo>
                <a:cubicBezTo>
                  <a:pt x="857926" y="1810694"/>
                  <a:pt x="856900" y="1765249"/>
                  <a:pt x="851890" y="1720159"/>
                </a:cubicBezTo>
                <a:cubicBezTo>
                  <a:pt x="850225" y="1705175"/>
                  <a:pt x="829414" y="1680822"/>
                  <a:pt x="851890" y="1665838"/>
                </a:cubicBezTo>
                <a:cubicBezTo>
                  <a:pt x="864694" y="1657302"/>
                  <a:pt x="882069" y="1659802"/>
                  <a:pt x="897158" y="1656784"/>
                </a:cubicBezTo>
                <a:cubicBezTo>
                  <a:pt x="903194" y="1647731"/>
                  <a:pt x="907571" y="1637318"/>
                  <a:pt x="915265" y="1629624"/>
                </a:cubicBezTo>
                <a:cubicBezTo>
                  <a:pt x="942714" y="1602175"/>
                  <a:pt x="965908" y="1608162"/>
                  <a:pt x="1005799" y="1602464"/>
                </a:cubicBezTo>
                <a:cubicBezTo>
                  <a:pt x="1008817" y="1581339"/>
                  <a:pt x="1002049" y="1556161"/>
                  <a:pt x="1014853" y="1539089"/>
                </a:cubicBezTo>
                <a:cubicBezTo>
                  <a:pt x="1024086" y="1526779"/>
                  <a:pt x="1046058" y="1536286"/>
                  <a:pt x="1060120" y="1530036"/>
                </a:cubicBezTo>
                <a:cubicBezTo>
                  <a:pt x="1073909" y="1523908"/>
                  <a:pt x="1086309" y="1514153"/>
                  <a:pt x="1096334" y="1502875"/>
                </a:cubicBezTo>
                <a:cubicBezTo>
                  <a:pt x="1110792" y="1486610"/>
                  <a:pt x="1132548" y="1448555"/>
                  <a:pt x="1132548" y="1448555"/>
                </a:cubicBezTo>
                <a:cubicBezTo>
                  <a:pt x="1160237" y="1365483"/>
                  <a:pt x="1112045" y="1492888"/>
                  <a:pt x="1177815" y="1394234"/>
                </a:cubicBezTo>
                <a:cubicBezTo>
                  <a:pt x="1188402" y="1378353"/>
                  <a:pt x="1195922" y="1339913"/>
                  <a:pt x="1195922" y="1339913"/>
                </a:cubicBezTo>
                <a:cubicBezTo>
                  <a:pt x="1205382" y="1346220"/>
                  <a:pt x="1235248" y="1369572"/>
                  <a:pt x="1250243" y="1367073"/>
                </a:cubicBezTo>
                <a:cubicBezTo>
                  <a:pt x="1260976" y="1365284"/>
                  <a:pt x="1268350" y="1355002"/>
                  <a:pt x="1277403" y="1348967"/>
                </a:cubicBezTo>
                <a:cubicBezTo>
                  <a:pt x="1298951" y="1284323"/>
                  <a:pt x="1279629" y="1305233"/>
                  <a:pt x="1322671" y="1276539"/>
                </a:cubicBezTo>
                <a:cubicBezTo>
                  <a:pt x="1305124" y="1171266"/>
                  <a:pt x="1300178" y="1252888"/>
                  <a:pt x="1349831" y="1213165"/>
                </a:cubicBezTo>
                <a:cubicBezTo>
                  <a:pt x="1357283" y="1207203"/>
                  <a:pt x="1352922" y="1193456"/>
                  <a:pt x="1358884" y="1186004"/>
                </a:cubicBezTo>
                <a:cubicBezTo>
                  <a:pt x="1365681" y="1177507"/>
                  <a:pt x="1376991" y="1173933"/>
                  <a:pt x="1386045" y="1167897"/>
                </a:cubicBezTo>
                <a:cubicBezTo>
                  <a:pt x="1398116" y="1170915"/>
                  <a:pt x="1410295" y="1173533"/>
                  <a:pt x="1422259" y="1176951"/>
                </a:cubicBezTo>
                <a:cubicBezTo>
                  <a:pt x="1431435" y="1179573"/>
                  <a:pt x="1440883" y="1190272"/>
                  <a:pt x="1449419" y="1186004"/>
                </a:cubicBezTo>
                <a:cubicBezTo>
                  <a:pt x="1457955" y="1181736"/>
                  <a:pt x="1455455" y="1167897"/>
                  <a:pt x="1458473" y="1158844"/>
                </a:cubicBezTo>
                <a:cubicBezTo>
                  <a:pt x="1446402" y="1140737"/>
                  <a:pt x="1424958" y="1126117"/>
                  <a:pt x="1422259" y="1104523"/>
                </a:cubicBezTo>
                <a:cubicBezTo>
                  <a:pt x="1411855" y="1021298"/>
                  <a:pt x="1426701" y="1052339"/>
                  <a:pt x="1395098" y="1004935"/>
                </a:cubicBezTo>
                <a:cubicBezTo>
                  <a:pt x="1389062" y="980792"/>
                  <a:pt x="1374738" y="957290"/>
                  <a:pt x="1376991" y="932507"/>
                </a:cubicBezTo>
                <a:cubicBezTo>
                  <a:pt x="1378150" y="919756"/>
                  <a:pt x="1397050" y="916000"/>
                  <a:pt x="1404152" y="905347"/>
                </a:cubicBezTo>
                <a:cubicBezTo>
                  <a:pt x="1439137" y="852869"/>
                  <a:pt x="1379620" y="900576"/>
                  <a:pt x="1440366" y="860079"/>
                </a:cubicBezTo>
                <a:cubicBezTo>
                  <a:pt x="1455455" y="863097"/>
                  <a:pt x="1472830" y="860597"/>
                  <a:pt x="1485633" y="869133"/>
                </a:cubicBezTo>
                <a:cubicBezTo>
                  <a:pt x="1493573" y="874427"/>
                  <a:pt x="1489392" y="888353"/>
                  <a:pt x="1494686" y="896293"/>
                </a:cubicBezTo>
                <a:cubicBezTo>
                  <a:pt x="1501788" y="906946"/>
                  <a:pt x="1511194" y="916352"/>
                  <a:pt x="1521847" y="923454"/>
                </a:cubicBezTo>
                <a:cubicBezTo>
                  <a:pt x="1529787" y="928748"/>
                  <a:pt x="1539522" y="931453"/>
                  <a:pt x="1549007" y="932507"/>
                </a:cubicBezTo>
                <a:cubicBezTo>
                  <a:pt x="1594097" y="937517"/>
                  <a:pt x="1639542" y="938543"/>
                  <a:pt x="1684809" y="941561"/>
                </a:cubicBezTo>
                <a:cubicBezTo>
                  <a:pt x="1621434" y="983810"/>
                  <a:pt x="1642559" y="959667"/>
                  <a:pt x="1612381" y="1004935"/>
                </a:cubicBezTo>
                <a:cubicBezTo>
                  <a:pt x="1614149" y="1013774"/>
                  <a:pt x="1615293" y="1074969"/>
                  <a:pt x="1648595" y="1068309"/>
                </a:cubicBezTo>
                <a:cubicBezTo>
                  <a:pt x="1659265" y="1066175"/>
                  <a:pt x="1660666" y="1050202"/>
                  <a:pt x="1666702" y="1041149"/>
                </a:cubicBezTo>
                <a:cubicBezTo>
                  <a:pt x="1672738" y="1050202"/>
                  <a:pt x="1680390" y="1058366"/>
                  <a:pt x="1684809" y="1068309"/>
                </a:cubicBezTo>
                <a:cubicBezTo>
                  <a:pt x="1692561" y="1085750"/>
                  <a:pt x="1696880" y="1104523"/>
                  <a:pt x="1702916" y="1122630"/>
                </a:cubicBezTo>
                <a:lnTo>
                  <a:pt x="1711970" y="1149790"/>
                </a:lnTo>
                <a:cubicBezTo>
                  <a:pt x="1714988" y="1158844"/>
                  <a:pt x="1711969" y="1173933"/>
                  <a:pt x="1721023" y="1176951"/>
                </a:cubicBezTo>
                <a:lnTo>
                  <a:pt x="1748183" y="1186004"/>
                </a:lnTo>
                <a:cubicBezTo>
                  <a:pt x="1761607" y="998080"/>
                  <a:pt x="1716223" y="1084290"/>
                  <a:pt x="1784397" y="1050202"/>
                </a:cubicBezTo>
                <a:cubicBezTo>
                  <a:pt x="1794129" y="1045336"/>
                  <a:pt x="1802504" y="1038131"/>
                  <a:pt x="1811558" y="1032095"/>
                </a:cubicBezTo>
                <a:cubicBezTo>
                  <a:pt x="1814576" y="1020024"/>
                  <a:pt x="1812838" y="1005597"/>
                  <a:pt x="1820611" y="995881"/>
                </a:cubicBezTo>
                <a:cubicBezTo>
                  <a:pt x="1826573" y="988429"/>
                  <a:pt x="1842225" y="994594"/>
                  <a:pt x="1847772" y="986828"/>
                </a:cubicBezTo>
                <a:cubicBezTo>
                  <a:pt x="1858866" y="971297"/>
                  <a:pt x="1865879" y="932507"/>
                  <a:pt x="1865879" y="932507"/>
                </a:cubicBezTo>
                <a:cubicBezTo>
                  <a:pt x="1854286" y="897730"/>
                  <a:pt x="1846063" y="886559"/>
                  <a:pt x="1865879" y="841973"/>
                </a:cubicBezTo>
                <a:cubicBezTo>
                  <a:pt x="1870298" y="832030"/>
                  <a:pt x="1883986" y="829902"/>
                  <a:pt x="1893039" y="823866"/>
                </a:cubicBezTo>
                <a:cubicBezTo>
                  <a:pt x="1899075" y="814812"/>
                  <a:pt x="1903452" y="804399"/>
                  <a:pt x="1911146" y="796705"/>
                </a:cubicBezTo>
                <a:cubicBezTo>
                  <a:pt x="1932896" y="774955"/>
                  <a:pt x="1939693" y="780591"/>
                  <a:pt x="1965467" y="769545"/>
                </a:cubicBezTo>
                <a:cubicBezTo>
                  <a:pt x="1977872" y="764229"/>
                  <a:pt x="1989609" y="757474"/>
                  <a:pt x="2001680" y="751438"/>
                </a:cubicBezTo>
                <a:lnTo>
                  <a:pt x="2019787" y="697117"/>
                </a:lnTo>
                <a:lnTo>
                  <a:pt x="2028841" y="669957"/>
                </a:lnTo>
                <a:cubicBezTo>
                  <a:pt x="1989315" y="590905"/>
                  <a:pt x="2040543" y="664247"/>
                  <a:pt x="1965467" y="642796"/>
                </a:cubicBezTo>
                <a:cubicBezTo>
                  <a:pt x="1952535" y="639101"/>
                  <a:pt x="1941619" y="598413"/>
                  <a:pt x="1938306" y="588475"/>
                </a:cubicBezTo>
                <a:cubicBezTo>
                  <a:pt x="1911146" y="591493"/>
                  <a:pt x="1882750" y="588887"/>
                  <a:pt x="1856825" y="597529"/>
                </a:cubicBezTo>
                <a:cubicBezTo>
                  <a:pt x="1790759" y="619551"/>
                  <a:pt x="1872068" y="645890"/>
                  <a:pt x="1793451" y="606582"/>
                </a:cubicBezTo>
                <a:cubicBezTo>
                  <a:pt x="1774077" y="613040"/>
                  <a:pt x="1753583" y="617225"/>
                  <a:pt x="1739130" y="633743"/>
                </a:cubicBezTo>
                <a:cubicBezTo>
                  <a:pt x="1724800" y="650121"/>
                  <a:pt x="1724382" y="684486"/>
                  <a:pt x="1702916" y="688064"/>
                </a:cubicBezTo>
                <a:lnTo>
                  <a:pt x="1594275" y="706171"/>
                </a:lnTo>
                <a:cubicBezTo>
                  <a:pt x="1597293" y="718242"/>
                  <a:pt x="1598959" y="730734"/>
                  <a:pt x="1603328" y="742384"/>
                </a:cubicBezTo>
                <a:cubicBezTo>
                  <a:pt x="1608067" y="755021"/>
                  <a:pt x="1623344" y="765237"/>
                  <a:pt x="1621435" y="778598"/>
                </a:cubicBezTo>
                <a:cubicBezTo>
                  <a:pt x="1619624" y="791273"/>
                  <a:pt x="1603328" y="796705"/>
                  <a:pt x="1594275" y="805759"/>
                </a:cubicBezTo>
                <a:cubicBezTo>
                  <a:pt x="1558061" y="802741"/>
                  <a:pt x="1521267" y="803832"/>
                  <a:pt x="1485633" y="796705"/>
                </a:cubicBezTo>
                <a:cubicBezTo>
                  <a:pt x="1474963" y="794571"/>
                  <a:pt x="1468205" y="783464"/>
                  <a:pt x="1458473" y="778598"/>
                </a:cubicBezTo>
                <a:cubicBezTo>
                  <a:pt x="1443937" y="771330"/>
                  <a:pt x="1428294" y="766527"/>
                  <a:pt x="1413205" y="760491"/>
                </a:cubicBezTo>
                <a:cubicBezTo>
                  <a:pt x="1408032" y="752731"/>
                  <a:pt x="1385182" y="710913"/>
                  <a:pt x="1367938" y="715224"/>
                </a:cubicBezTo>
                <a:cubicBezTo>
                  <a:pt x="1358680" y="717538"/>
                  <a:pt x="1361902" y="733331"/>
                  <a:pt x="1358884" y="742384"/>
                </a:cubicBezTo>
                <a:cubicBezTo>
                  <a:pt x="1361144" y="755946"/>
                  <a:pt x="1379354" y="825597"/>
                  <a:pt x="1358884" y="841973"/>
                </a:cubicBezTo>
                <a:cubicBezTo>
                  <a:pt x="1349168" y="849746"/>
                  <a:pt x="1334817" y="835618"/>
                  <a:pt x="1322671" y="832919"/>
                </a:cubicBezTo>
                <a:cubicBezTo>
                  <a:pt x="1307649" y="829581"/>
                  <a:pt x="1292557" y="826540"/>
                  <a:pt x="1277403" y="823866"/>
                </a:cubicBezTo>
                <a:lnTo>
                  <a:pt x="1168762" y="805759"/>
                </a:lnTo>
                <a:cubicBezTo>
                  <a:pt x="1164951" y="794326"/>
                  <a:pt x="1157748" y="754191"/>
                  <a:pt x="1132548" y="760491"/>
                </a:cubicBezTo>
                <a:cubicBezTo>
                  <a:pt x="1123290" y="762806"/>
                  <a:pt x="1126512" y="778598"/>
                  <a:pt x="1123494" y="787652"/>
                </a:cubicBezTo>
                <a:cubicBezTo>
                  <a:pt x="1105387" y="781616"/>
                  <a:pt x="1086615" y="777297"/>
                  <a:pt x="1069174" y="769545"/>
                </a:cubicBezTo>
                <a:cubicBezTo>
                  <a:pt x="1059231" y="765126"/>
                  <a:pt x="1052014" y="755724"/>
                  <a:pt x="1042013" y="751438"/>
                </a:cubicBezTo>
                <a:cubicBezTo>
                  <a:pt x="1030576" y="746536"/>
                  <a:pt x="1017450" y="746753"/>
                  <a:pt x="1005799" y="742384"/>
                </a:cubicBezTo>
                <a:cubicBezTo>
                  <a:pt x="993162" y="737645"/>
                  <a:pt x="982606" y="727828"/>
                  <a:pt x="969585" y="724277"/>
                </a:cubicBezTo>
                <a:cubicBezTo>
                  <a:pt x="948998" y="718662"/>
                  <a:pt x="927336" y="718242"/>
                  <a:pt x="906211" y="715224"/>
                </a:cubicBezTo>
                <a:cubicBezTo>
                  <a:pt x="887342" y="708934"/>
                  <a:pt x="857754" y="700495"/>
                  <a:pt x="842837" y="688064"/>
                </a:cubicBezTo>
                <a:cubicBezTo>
                  <a:pt x="834478" y="681098"/>
                  <a:pt x="830766" y="669957"/>
                  <a:pt x="824730" y="660903"/>
                </a:cubicBezTo>
                <a:cubicBezTo>
                  <a:pt x="827748" y="645814"/>
                  <a:pt x="825247" y="628439"/>
                  <a:pt x="833783" y="615636"/>
                </a:cubicBezTo>
                <a:cubicBezTo>
                  <a:pt x="839077" y="607695"/>
                  <a:pt x="853492" y="612544"/>
                  <a:pt x="860944" y="606582"/>
                </a:cubicBezTo>
                <a:cubicBezTo>
                  <a:pt x="869441" y="599785"/>
                  <a:pt x="873015" y="588475"/>
                  <a:pt x="879051" y="579422"/>
                </a:cubicBezTo>
                <a:cubicBezTo>
                  <a:pt x="882069" y="570369"/>
                  <a:pt x="891122" y="561315"/>
                  <a:pt x="888104" y="552262"/>
                </a:cubicBezTo>
                <a:cubicBezTo>
                  <a:pt x="884055" y="540115"/>
                  <a:pt x="870780" y="533298"/>
                  <a:pt x="860944" y="525101"/>
                </a:cubicBezTo>
                <a:cubicBezTo>
                  <a:pt x="852585" y="518135"/>
                  <a:pt x="842142" y="513960"/>
                  <a:pt x="833783" y="506994"/>
                </a:cubicBezTo>
                <a:cubicBezTo>
                  <a:pt x="788571" y="469318"/>
                  <a:pt x="827195" y="486692"/>
                  <a:pt x="779463" y="470780"/>
                </a:cubicBezTo>
                <a:cubicBezTo>
                  <a:pt x="770409" y="461727"/>
                  <a:pt x="762138" y="451817"/>
                  <a:pt x="752302" y="443620"/>
                </a:cubicBezTo>
                <a:cubicBezTo>
                  <a:pt x="743943" y="436654"/>
                  <a:pt x="728583" y="435835"/>
                  <a:pt x="725142" y="425513"/>
                </a:cubicBezTo>
                <a:cubicBezTo>
                  <a:pt x="713327" y="390069"/>
                  <a:pt x="740171" y="385542"/>
                  <a:pt x="761356" y="380246"/>
                </a:cubicBezTo>
                <a:cubicBezTo>
                  <a:pt x="776284" y="376514"/>
                  <a:pt x="791534" y="374210"/>
                  <a:pt x="806623" y="371192"/>
                </a:cubicBezTo>
                <a:cubicBezTo>
                  <a:pt x="803605" y="350067"/>
                  <a:pt x="806237" y="327318"/>
                  <a:pt x="797570" y="307818"/>
                </a:cubicBezTo>
                <a:cubicBezTo>
                  <a:pt x="793151" y="297875"/>
                  <a:pt x="772543" y="300381"/>
                  <a:pt x="770409" y="289711"/>
                </a:cubicBezTo>
                <a:cubicBezTo>
                  <a:pt x="768275" y="279042"/>
                  <a:pt x="779289" y="268318"/>
                  <a:pt x="788516" y="262551"/>
                </a:cubicBezTo>
                <a:cubicBezTo>
                  <a:pt x="804701" y="252435"/>
                  <a:pt x="842837" y="244444"/>
                  <a:pt x="842837" y="244444"/>
                </a:cubicBezTo>
                <a:cubicBezTo>
                  <a:pt x="848873" y="235390"/>
                  <a:pt x="856078" y="227015"/>
                  <a:pt x="860944" y="217283"/>
                </a:cubicBezTo>
                <a:cubicBezTo>
                  <a:pt x="877786" y="183598"/>
                  <a:pt x="872521" y="154831"/>
                  <a:pt x="851890" y="117695"/>
                </a:cubicBezTo>
                <a:cubicBezTo>
                  <a:pt x="847256" y="109353"/>
                  <a:pt x="833783" y="111660"/>
                  <a:pt x="824730" y="108642"/>
                </a:cubicBezTo>
                <a:cubicBezTo>
                  <a:pt x="794906" y="110936"/>
                  <a:pt x="686794" y="127812"/>
                  <a:pt x="643661" y="108642"/>
                </a:cubicBezTo>
                <a:cubicBezTo>
                  <a:pt x="633718" y="104223"/>
                  <a:pt x="632520" y="89840"/>
                  <a:pt x="625554" y="81481"/>
                </a:cubicBezTo>
                <a:cubicBezTo>
                  <a:pt x="617357" y="71645"/>
                  <a:pt x="606590" y="64157"/>
                  <a:pt x="598393" y="54321"/>
                </a:cubicBezTo>
                <a:cubicBezTo>
                  <a:pt x="535355" y="-21322"/>
                  <a:pt x="632493" y="79370"/>
                  <a:pt x="553126" y="0"/>
                </a:cubicBezTo>
                <a:cubicBezTo>
                  <a:pt x="542238" y="990"/>
                  <a:pt x="457045" y="1070"/>
                  <a:pt x="426378" y="18107"/>
                </a:cubicBezTo>
                <a:cubicBezTo>
                  <a:pt x="407355" y="28675"/>
                  <a:pt x="343387" y="63374"/>
                  <a:pt x="326789" y="72428"/>
                </a:cubicBezTo>
                <a:close/>
              </a:path>
            </a:pathLst>
          </a:custGeom>
          <a:solidFill>
            <a:srgbClr val="DD75D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smtClean="0">
                <a:solidFill>
                  <a:srgbClr val="FFFF00"/>
                </a:solidFill>
              </a:rPr>
              <a:t>1</a:t>
            </a:r>
            <a:endParaRPr lang="en-IN" sz="2400" dirty="0">
              <a:solidFill>
                <a:srgbClr val="FFFF00"/>
              </a:solidFill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1964602" y="3494638"/>
            <a:ext cx="996044" cy="977774"/>
          </a:xfrm>
          <a:custGeom>
            <a:avLst/>
            <a:gdLst>
              <a:gd name="connsiteX0" fmla="*/ 823865 w 996044"/>
              <a:gd name="connsiteY0" fmla="*/ 0 h 977774"/>
              <a:gd name="connsiteX1" fmla="*/ 823865 w 996044"/>
              <a:gd name="connsiteY1" fmla="*/ 0 h 977774"/>
              <a:gd name="connsiteX2" fmla="*/ 769545 w 996044"/>
              <a:gd name="connsiteY2" fmla="*/ 72427 h 977774"/>
              <a:gd name="connsiteX3" fmla="*/ 724277 w 996044"/>
              <a:gd name="connsiteY3" fmla="*/ 117695 h 977774"/>
              <a:gd name="connsiteX4" fmla="*/ 715224 w 996044"/>
              <a:gd name="connsiteY4" fmla="*/ 172015 h 977774"/>
              <a:gd name="connsiteX5" fmla="*/ 688063 w 996044"/>
              <a:gd name="connsiteY5" fmla="*/ 190122 h 977774"/>
              <a:gd name="connsiteX6" fmla="*/ 679010 w 996044"/>
              <a:gd name="connsiteY6" fmla="*/ 217283 h 977774"/>
              <a:gd name="connsiteX7" fmla="*/ 606582 w 996044"/>
              <a:gd name="connsiteY7" fmla="*/ 235390 h 977774"/>
              <a:gd name="connsiteX8" fmla="*/ 624689 w 996044"/>
              <a:gd name="connsiteY8" fmla="*/ 289711 h 977774"/>
              <a:gd name="connsiteX9" fmla="*/ 597529 w 996044"/>
              <a:gd name="connsiteY9" fmla="*/ 344031 h 977774"/>
              <a:gd name="connsiteX10" fmla="*/ 570368 w 996044"/>
              <a:gd name="connsiteY10" fmla="*/ 353085 h 977774"/>
              <a:gd name="connsiteX11" fmla="*/ 488887 w 996044"/>
              <a:gd name="connsiteY11" fmla="*/ 398352 h 977774"/>
              <a:gd name="connsiteX12" fmla="*/ 461727 w 996044"/>
              <a:gd name="connsiteY12" fmla="*/ 380245 h 977774"/>
              <a:gd name="connsiteX13" fmla="*/ 452673 w 996044"/>
              <a:gd name="connsiteY13" fmla="*/ 461726 h 977774"/>
              <a:gd name="connsiteX14" fmla="*/ 425513 w 996044"/>
              <a:gd name="connsiteY14" fmla="*/ 470780 h 977774"/>
              <a:gd name="connsiteX15" fmla="*/ 407406 w 996044"/>
              <a:gd name="connsiteY15" fmla="*/ 443619 h 977774"/>
              <a:gd name="connsiteX16" fmla="*/ 371192 w 996044"/>
              <a:gd name="connsiteY16" fmla="*/ 497940 h 977774"/>
              <a:gd name="connsiteX17" fmla="*/ 353085 w 996044"/>
              <a:gd name="connsiteY17" fmla="*/ 525101 h 977774"/>
              <a:gd name="connsiteX18" fmla="*/ 325925 w 996044"/>
              <a:gd name="connsiteY18" fmla="*/ 552261 h 977774"/>
              <a:gd name="connsiteX19" fmla="*/ 280657 w 996044"/>
              <a:gd name="connsiteY19" fmla="*/ 543208 h 977774"/>
              <a:gd name="connsiteX20" fmla="*/ 262550 w 996044"/>
              <a:gd name="connsiteY20" fmla="*/ 516047 h 977774"/>
              <a:gd name="connsiteX21" fmla="*/ 217283 w 996044"/>
              <a:gd name="connsiteY21" fmla="*/ 525101 h 977774"/>
              <a:gd name="connsiteX22" fmla="*/ 190123 w 996044"/>
              <a:gd name="connsiteY22" fmla="*/ 543208 h 977774"/>
              <a:gd name="connsiteX23" fmla="*/ 90535 w 996044"/>
              <a:gd name="connsiteY23" fmla="*/ 525101 h 977774"/>
              <a:gd name="connsiteX24" fmla="*/ 36214 w 996044"/>
              <a:gd name="connsiteY24" fmla="*/ 479833 h 977774"/>
              <a:gd name="connsiteX25" fmla="*/ 27160 w 996044"/>
              <a:gd name="connsiteY25" fmla="*/ 506994 h 977774"/>
              <a:gd name="connsiteX26" fmla="*/ 45267 w 996044"/>
              <a:gd name="connsiteY26" fmla="*/ 561314 h 977774"/>
              <a:gd name="connsiteX27" fmla="*/ 54321 w 996044"/>
              <a:gd name="connsiteY27" fmla="*/ 588475 h 977774"/>
              <a:gd name="connsiteX28" fmla="*/ 90535 w 996044"/>
              <a:gd name="connsiteY28" fmla="*/ 606582 h 977774"/>
              <a:gd name="connsiteX29" fmla="*/ 99588 w 996044"/>
              <a:gd name="connsiteY29" fmla="*/ 633742 h 977774"/>
              <a:gd name="connsiteX30" fmla="*/ 108642 w 996044"/>
              <a:gd name="connsiteY30" fmla="*/ 669956 h 977774"/>
              <a:gd name="connsiteX31" fmla="*/ 126748 w 996044"/>
              <a:gd name="connsiteY31" fmla="*/ 697116 h 977774"/>
              <a:gd name="connsiteX32" fmla="*/ 99588 w 996044"/>
              <a:gd name="connsiteY32" fmla="*/ 751437 h 977774"/>
              <a:gd name="connsiteX33" fmla="*/ 54321 w 996044"/>
              <a:gd name="connsiteY33" fmla="*/ 760491 h 977774"/>
              <a:gd name="connsiteX34" fmla="*/ 27160 w 996044"/>
              <a:gd name="connsiteY34" fmla="*/ 814812 h 977774"/>
              <a:gd name="connsiteX35" fmla="*/ 0 w 996044"/>
              <a:gd name="connsiteY35" fmla="*/ 823865 h 977774"/>
              <a:gd name="connsiteX36" fmla="*/ 90535 w 996044"/>
              <a:gd name="connsiteY36" fmla="*/ 832918 h 977774"/>
              <a:gd name="connsiteX37" fmla="*/ 117695 w 996044"/>
              <a:gd name="connsiteY37" fmla="*/ 851025 h 977774"/>
              <a:gd name="connsiteX38" fmla="*/ 235390 w 996044"/>
              <a:gd name="connsiteY38" fmla="*/ 860079 h 977774"/>
              <a:gd name="connsiteX39" fmla="*/ 262550 w 996044"/>
              <a:gd name="connsiteY39" fmla="*/ 869132 h 977774"/>
              <a:gd name="connsiteX40" fmla="*/ 325925 w 996044"/>
              <a:gd name="connsiteY40" fmla="*/ 878186 h 977774"/>
              <a:gd name="connsiteX41" fmla="*/ 344032 w 996044"/>
              <a:gd name="connsiteY41" fmla="*/ 905346 h 977774"/>
              <a:gd name="connsiteX42" fmla="*/ 371192 w 996044"/>
              <a:gd name="connsiteY42" fmla="*/ 914400 h 977774"/>
              <a:gd name="connsiteX43" fmla="*/ 425513 w 996044"/>
              <a:gd name="connsiteY43" fmla="*/ 959667 h 977774"/>
              <a:gd name="connsiteX44" fmla="*/ 452673 w 996044"/>
              <a:gd name="connsiteY44" fmla="*/ 977774 h 977774"/>
              <a:gd name="connsiteX45" fmla="*/ 488887 w 996044"/>
              <a:gd name="connsiteY45" fmla="*/ 968720 h 977774"/>
              <a:gd name="connsiteX46" fmla="*/ 506994 w 996044"/>
              <a:gd name="connsiteY46" fmla="*/ 941560 h 977774"/>
              <a:gd name="connsiteX47" fmla="*/ 615636 w 996044"/>
              <a:gd name="connsiteY47" fmla="*/ 932507 h 977774"/>
              <a:gd name="connsiteX48" fmla="*/ 660903 w 996044"/>
              <a:gd name="connsiteY48" fmla="*/ 896293 h 977774"/>
              <a:gd name="connsiteX49" fmla="*/ 624689 w 996044"/>
              <a:gd name="connsiteY49" fmla="*/ 841972 h 977774"/>
              <a:gd name="connsiteX50" fmla="*/ 615636 w 996044"/>
              <a:gd name="connsiteY50" fmla="*/ 760491 h 977774"/>
              <a:gd name="connsiteX51" fmla="*/ 597529 w 996044"/>
              <a:gd name="connsiteY51" fmla="*/ 697116 h 977774"/>
              <a:gd name="connsiteX52" fmla="*/ 669956 w 996044"/>
              <a:gd name="connsiteY52" fmla="*/ 679010 h 977774"/>
              <a:gd name="connsiteX53" fmla="*/ 697117 w 996044"/>
              <a:gd name="connsiteY53" fmla="*/ 669956 h 977774"/>
              <a:gd name="connsiteX54" fmla="*/ 787651 w 996044"/>
              <a:gd name="connsiteY54" fmla="*/ 669956 h 977774"/>
              <a:gd name="connsiteX55" fmla="*/ 796705 w 996044"/>
              <a:gd name="connsiteY55" fmla="*/ 615635 h 977774"/>
              <a:gd name="connsiteX56" fmla="*/ 851026 w 996044"/>
              <a:gd name="connsiteY56" fmla="*/ 597528 h 977774"/>
              <a:gd name="connsiteX57" fmla="*/ 887240 w 996044"/>
              <a:gd name="connsiteY57" fmla="*/ 543208 h 977774"/>
              <a:gd name="connsiteX58" fmla="*/ 923453 w 996044"/>
              <a:gd name="connsiteY58" fmla="*/ 488887 h 977774"/>
              <a:gd name="connsiteX59" fmla="*/ 959667 w 996044"/>
              <a:gd name="connsiteY59" fmla="*/ 425512 h 977774"/>
              <a:gd name="connsiteX60" fmla="*/ 986828 w 996044"/>
              <a:gd name="connsiteY60" fmla="*/ 398352 h 977774"/>
              <a:gd name="connsiteX61" fmla="*/ 995881 w 996044"/>
              <a:gd name="connsiteY61" fmla="*/ 371192 h 977774"/>
              <a:gd name="connsiteX62" fmla="*/ 950614 w 996044"/>
              <a:gd name="connsiteY62" fmla="*/ 316871 h 977774"/>
              <a:gd name="connsiteX63" fmla="*/ 896293 w 996044"/>
              <a:gd name="connsiteY63" fmla="*/ 253497 h 977774"/>
              <a:gd name="connsiteX64" fmla="*/ 905347 w 996044"/>
              <a:gd name="connsiteY64" fmla="*/ 162962 h 977774"/>
              <a:gd name="connsiteX65" fmla="*/ 914400 w 996044"/>
              <a:gd name="connsiteY65" fmla="*/ 135802 h 977774"/>
              <a:gd name="connsiteX66" fmla="*/ 905347 w 996044"/>
              <a:gd name="connsiteY66" fmla="*/ 63374 h 977774"/>
              <a:gd name="connsiteX67" fmla="*/ 751438 w 996044"/>
              <a:gd name="connsiteY67" fmla="*/ 72427 h 977774"/>
              <a:gd name="connsiteX68" fmla="*/ 733331 w 996044"/>
              <a:gd name="connsiteY68" fmla="*/ 99588 h 977774"/>
              <a:gd name="connsiteX69" fmla="*/ 760491 w 996044"/>
              <a:gd name="connsiteY69" fmla="*/ 90534 h 977774"/>
              <a:gd name="connsiteX70" fmla="*/ 787651 w 996044"/>
              <a:gd name="connsiteY70" fmla="*/ 72427 h 977774"/>
              <a:gd name="connsiteX71" fmla="*/ 823865 w 996044"/>
              <a:gd name="connsiteY71" fmla="*/ 0 h 9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996044" h="977774">
                <a:moveTo>
                  <a:pt x="823865" y="0"/>
                </a:moveTo>
                <a:lnTo>
                  <a:pt x="823865" y="0"/>
                </a:lnTo>
                <a:cubicBezTo>
                  <a:pt x="805758" y="24142"/>
                  <a:pt x="789733" y="49996"/>
                  <a:pt x="769545" y="72427"/>
                </a:cubicBezTo>
                <a:cubicBezTo>
                  <a:pt x="691945" y="158649"/>
                  <a:pt x="789805" y="19401"/>
                  <a:pt x="724277" y="117695"/>
                </a:cubicBezTo>
                <a:cubicBezTo>
                  <a:pt x="721259" y="135802"/>
                  <a:pt x="723433" y="155597"/>
                  <a:pt x="715224" y="172015"/>
                </a:cubicBezTo>
                <a:cubicBezTo>
                  <a:pt x="710358" y="181747"/>
                  <a:pt x="694860" y="181625"/>
                  <a:pt x="688063" y="190122"/>
                </a:cubicBezTo>
                <a:cubicBezTo>
                  <a:pt x="682101" y="197574"/>
                  <a:pt x="682028" y="208229"/>
                  <a:pt x="679010" y="217283"/>
                </a:cubicBezTo>
                <a:cubicBezTo>
                  <a:pt x="661681" y="214395"/>
                  <a:pt x="606582" y="188240"/>
                  <a:pt x="606582" y="235390"/>
                </a:cubicBezTo>
                <a:cubicBezTo>
                  <a:pt x="606582" y="254476"/>
                  <a:pt x="624689" y="289711"/>
                  <a:pt x="624689" y="289711"/>
                </a:cubicBezTo>
                <a:cubicBezTo>
                  <a:pt x="618725" y="307604"/>
                  <a:pt x="613485" y="331267"/>
                  <a:pt x="597529" y="344031"/>
                </a:cubicBezTo>
                <a:cubicBezTo>
                  <a:pt x="590077" y="349993"/>
                  <a:pt x="579422" y="350067"/>
                  <a:pt x="570368" y="353085"/>
                </a:cubicBezTo>
                <a:cubicBezTo>
                  <a:pt x="524639" y="398815"/>
                  <a:pt x="534624" y="421221"/>
                  <a:pt x="488887" y="398352"/>
                </a:cubicBezTo>
                <a:cubicBezTo>
                  <a:pt x="479155" y="393486"/>
                  <a:pt x="470780" y="386281"/>
                  <a:pt x="461727" y="380245"/>
                </a:cubicBezTo>
                <a:cubicBezTo>
                  <a:pt x="458709" y="407405"/>
                  <a:pt x="462822" y="436353"/>
                  <a:pt x="452673" y="461726"/>
                </a:cubicBezTo>
                <a:cubicBezTo>
                  <a:pt x="449129" y="470587"/>
                  <a:pt x="434374" y="474324"/>
                  <a:pt x="425513" y="470780"/>
                </a:cubicBezTo>
                <a:cubicBezTo>
                  <a:pt x="415410" y="466739"/>
                  <a:pt x="413442" y="452673"/>
                  <a:pt x="407406" y="443619"/>
                </a:cubicBezTo>
                <a:lnTo>
                  <a:pt x="371192" y="497940"/>
                </a:lnTo>
                <a:cubicBezTo>
                  <a:pt x="365156" y="506994"/>
                  <a:pt x="360779" y="517407"/>
                  <a:pt x="353085" y="525101"/>
                </a:cubicBezTo>
                <a:lnTo>
                  <a:pt x="325925" y="552261"/>
                </a:lnTo>
                <a:cubicBezTo>
                  <a:pt x="310836" y="549243"/>
                  <a:pt x="294018" y="550843"/>
                  <a:pt x="280657" y="543208"/>
                </a:cubicBezTo>
                <a:cubicBezTo>
                  <a:pt x="271210" y="537809"/>
                  <a:pt x="273012" y="519036"/>
                  <a:pt x="262550" y="516047"/>
                </a:cubicBezTo>
                <a:cubicBezTo>
                  <a:pt x="247754" y="511820"/>
                  <a:pt x="232372" y="522083"/>
                  <a:pt x="217283" y="525101"/>
                </a:cubicBezTo>
                <a:cubicBezTo>
                  <a:pt x="208230" y="531137"/>
                  <a:pt x="200959" y="542223"/>
                  <a:pt x="190123" y="543208"/>
                </a:cubicBezTo>
                <a:cubicBezTo>
                  <a:pt x="149908" y="546864"/>
                  <a:pt x="124428" y="536398"/>
                  <a:pt x="90535" y="525101"/>
                </a:cubicBezTo>
                <a:cubicBezTo>
                  <a:pt x="88311" y="522877"/>
                  <a:pt x="46297" y="477312"/>
                  <a:pt x="36214" y="479833"/>
                </a:cubicBezTo>
                <a:cubicBezTo>
                  <a:pt x="26956" y="482148"/>
                  <a:pt x="30178" y="497940"/>
                  <a:pt x="27160" y="506994"/>
                </a:cubicBezTo>
                <a:lnTo>
                  <a:pt x="45267" y="561314"/>
                </a:lnTo>
                <a:cubicBezTo>
                  <a:pt x="48285" y="570368"/>
                  <a:pt x="45785" y="584207"/>
                  <a:pt x="54321" y="588475"/>
                </a:cubicBezTo>
                <a:lnTo>
                  <a:pt x="90535" y="606582"/>
                </a:lnTo>
                <a:cubicBezTo>
                  <a:pt x="93553" y="615635"/>
                  <a:pt x="96966" y="624566"/>
                  <a:pt x="99588" y="633742"/>
                </a:cubicBezTo>
                <a:cubicBezTo>
                  <a:pt x="103006" y="645706"/>
                  <a:pt x="103741" y="658519"/>
                  <a:pt x="108642" y="669956"/>
                </a:cubicBezTo>
                <a:cubicBezTo>
                  <a:pt x="112928" y="679957"/>
                  <a:pt x="120713" y="688063"/>
                  <a:pt x="126748" y="697116"/>
                </a:cubicBezTo>
                <a:cubicBezTo>
                  <a:pt x="122101" y="711058"/>
                  <a:pt x="114043" y="743177"/>
                  <a:pt x="99588" y="751437"/>
                </a:cubicBezTo>
                <a:cubicBezTo>
                  <a:pt x="86228" y="759072"/>
                  <a:pt x="69410" y="757473"/>
                  <a:pt x="54321" y="760491"/>
                </a:cubicBezTo>
                <a:cubicBezTo>
                  <a:pt x="48357" y="778382"/>
                  <a:pt x="43114" y="802049"/>
                  <a:pt x="27160" y="814812"/>
                </a:cubicBezTo>
                <a:cubicBezTo>
                  <a:pt x="19708" y="820774"/>
                  <a:pt x="9053" y="820847"/>
                  <a:pt x="0" y="823865"/>
                </a:cubicBezTo>
                <a:cubicBezTo>
                  <a:pt x="30178" y="826883"/>
                  <a:pt x="60983" y="826098"/>
                  <a:pt x="90535" y="832918"/>
                </a:cubicBezTo>
                <a:cubicBezTo>
                  <a:pt x="101137" y="835365"/>
                  <a:pt x="107001" y="849020"/>
                  <a:pt x="117695" y="851025"/>
                </a:cubicBezTo>
                <a:cubicBezTo>
                  <a:pt x="156369" y="858276"/>
                  <a:pt x="196158" y="857061"/>
                  <a:pt x="235390" y="860079"/>
                </a:cubicBezTo>
                <a:cubicBezTo>
                  <a:pt x="244443" y="863097"/>
                  <a:pt x="253192" y="867260"/>
                  <a:pt x="262550" y="869132"/>
                </a:cubicBezTo>
                <a:cubicBezTo>
                  <a:pt x="283475" y="873317"/>
                  <a:pt x="306425" y="869519"/>
                  <a:pt x="325925" y="878186"/>
                </a:cubicBezTo>
                <a:cubicBezTo>
                  <a:pt x="335868" y="882605"/>
                  <a:pt x="335536" y="898549"/>
                  <a:pt x="344032" y="905346"/>
                </a:cubicBezTo>
                <a:cubicBezTo>
                  <a:pt x="351484" y="911308"/>
                  <a:pt x="362656" y="910132"/>
                  <a:pt x="371192" y="914400"/>
                </a:cubicBezTo>
                <a:cubicBezTo>
                  <a:pt x="404907" y="931258"/>
                  <a:pt x="395481" y="934640"/>
                  <a:pt x="425513" y="959667"/>
                </a:cubicBezTo>
                <a:cubicBezTo>
                  <a:pt x="433872" y="966633"/>
                  <a:pt x="443620" y="971738"/>
                  <a:pt x="452673" y="977774"/>
                </a:cubicBezTo>
                <a:cubicBezTo>
                  <a:pt x="464744" y="974756"/>
                  <a:pt x="478534" y="975622"/>
                  <a:pt x="488887" y="968720"/>
                </a:cubicBezTo>
                <a:cubicBezTo>
                  <a:pt x="497940" y="962684"/>
                  <a:pt x="496532" y="944549"/>
                  <a:pt x="506994" y="941560"/>
                </a:cubicBezTo>
                <a:cubicBezTo>
                  <a:pt x="541935" y="931577"/>
                  <a:pt x="579422" y="935525"/>
                  <a:pt x="615636" y="932507"/>
                </a:cubicBezTo>
                <a:cubicBezTo>
                  <a:pt x="627641" y="928505"/>
                  <a:pt x="666551" y="921710"/>
                  <a:pt x="660903" y="896293"/>
                </a:cubicBezTo>
                <a:cubicBezTo>
                  <a:pt x="656182" y="875049"/>
                  <a:pt x="624689" y="841972"/>
                  <a:pt x="624689" y="841972"/>
                </a:cubicBezTo>
                <a:cubicBezTo>
                  <a:pt x="621671" y="814812"/>
                  <a:pt x="624975" y="786173"/>
                  <a:pt x="615636" y="760491"/>
                </a:cubicBezTo>
                <a:cubicBezTo>
                  <a:pt x="608741" y="741529"/>
                  <a:pt x="539574" y="742192"/>
                  <a:pt x="597529" y="697116"/>
                </a:cubicBezTo>
                <a:cubicBezTo>
                  <a:pt x="617172" y="681838"/>
                  <a:pt x="645948" y="685558"/>
                  <a:pt x="669956" y="679010"/>
                </a:cubicBezTo>
                <a:cubicBezTo>
                  <a:pt x="679163" y="676499"/>
                  <a:pt x="688063" y="672974"/>
                  <a:pt x="697117" y="669956"/>
                </a:cubicBezTo>
                <a:cubicBezTo>
                  <a:pt x="721046" y="675939"/>
                  <a:pt x="765452" y="692155"/>
                  <a:pt x="787651" y="669956"/>
                </a:cubicBezTo>
                <a:cubicBezTo>
                  <a:pt x="800631" y="656976"/>
                  <a:pt x="784617" y="629450"/>
                  <a:pt x="796705" y="615635"/>
                </a:cubicBezTo>
                <a:cubicBezTo>
                  <a:pt x="809274" y="601271"/>
                  <a:pt x="851026" y="597528"/>
                  <a:pt x="851026" y="597528"/>
                </a:cubicBezTo>
                <a:cubicBezTo>
                  <a:pt x="911298" y="537256"/>
                  <a:pt x="854486" y="602165"/>
                  <a:pt x="887240" y="543208"/>
                </a:cubicBezTo>
                <a:cubicBezTo>
                  <a:pt x="897808" y="524185"/>
                  <a:pt x="913721" y="508351"/>
                  <a:pt x="923453" y="488887"/>
                </a:cubicBezTo>
                <a:cubicBezTo>
                  <a:pt x="934521" y="466752"/>
                  <a:pt x="943672" y="444705"/>
                  <a:pt x="959667" y="425512"/>
                </a:cubicBezTo>
                <a:cubicBezTo>
                  <a:pt x="967864" y="415676"/>
                  <a:pt x="977774" y="407405"/>
                  <a:pt x="986828" y="398352"/>
                </a:cubicBezTo>
                <a:cubicBezTo>
                  <a:pt x="989846" y="389299"/>
                  <a:pt x="997231" y="380639"/>
                  <a:pt x="995881" y="371192"/>
                </a:cubicBezTo>
                <a:cubicBezTo>
                  <a:pt x="990130" y="330938"/>
                  <a:pt x="975119" y="337875"/>
                  <a:pt x="950614" y="316871"/>
                </a:cubicBezTo>
                <a:cubicBezTo>
                  <a:pt x="916463" y="287599"/>
                  <a:pt x="917651" y="285533"/>
                  <a:pt x="896293" y="253497"/>
                </a:cubicBezTo>
                <a:cubicBezTo>
                  <a:pt x="899311" y="223319"/>
                  <a:pt x="900735" y="192938"/>
                  <a:pt x="905347" y="162962"/>
                </a:cubicBezTo>
                <a:cubicBezTo>
                  <a:pt x="906798" y="153530"/>
                  <a:pt x="914400" y="145345"/>
                  <a:pt x="914400" y="135802"/>
                </a:cubicBezTo>
                <a:cubicBezTo>
                  <a:pt x="914400" y="111471"/>
                  <a:pt x="908365" y="87517"/>
                  <a:pt x="905347" y="63374"/>
                </a:cubicBezTo>
                <a:cubicBezTo>
                  <a:pt x="854044" y="66392"/>
                  <a:pt x="801727" y="61840"/>
                  <a:pt x="751438" y="72427"/>
                </a:cubicBezTo>
                <a:cubicBezTo>
                  <a:pt x="740790" y="74669"/>
                  <a:pt x="728465" y="89856"/>
                  <a:pt x="733331" y="99588"/>
                </a:cubicBezTo>
                <a:cubicBezTo>
                  <a:pt x="737599" y="108124"/>
                  <a:pt x="751955" y="94802"/>
                  <a:pt x="760491" y="90534"/>
                </a:cubicBezTo>
                <a:cubicBezTo>
                  <a:pt x="770223" y="85668"/>
                  <a:pt x="778598" y="78463"/>
                  <a:pt x="787651" y="72427"/>
                </a:cubicBezTo>
                <a:cubicBezTo>
                  <a:pt x="797659" y="42404"/>
                  <a:pt x="817829" y="12071"/>
                  <a:pt x="823865" y="0"/>
                </a:cubicBezTo>
                <a:close/>
              </a:path>
            </a:pathLst>
          </a:cu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smtClean="0">
                <a:solidFill>
                  <a:srgbClr val="FFFF00"/>
                </a:solidFill>
              </a:rPr>
              <a:t>2</a:t>
            </a:r>
            <a:endParaRPr lang="en-IN" sz="2400" dirty="0">
              <a:solidFill>
                <a:srgbClr val="FFFF00"/>
              </a:solidFill>
            </a:endParaRPr>
          </a:p>
        </p:txBody>
      </p:sp>
      <p:sp>
        <p:nvSpPr>
          <p:cNvPr id="47" name="Freeform 46"/>
          <p:cNvSpPr/>
          <p:nvPr/>
        </p:nvSpPr>
        <p:spPr>
          <a:xfrm>
            <a:off x="4118219" y="4101220"/>
            <a:ext cx="607690" cy="986828"/>
          </a:xfrm>
          <a:custGeom>
            <a:avLst/>
            <a:gdLst>
              <a:gd name="connsiteX0" fmla="*/ 336086 w 607690"/>
              <a:gd name="connsiteY0" fmla="*/ 0 h 986828"/>
              <a:gd name="connsiteX1" fmla="*/ 336086 w 607690"/>
              <a:gd name="connsiteY1" fmla="*/ 0 h 986828"/>
              <a:gd name="connsiteX2" fmla="*/ 399460 w 607690"/>
              <a:gd name="connsiteY2" fmla="*/ 63374 h 986828"/>
              <a:gd name="connsiteX3" fmla="*/ 435674 w 607690"/>
              <a:gd name="connsiteY3" fmla="*/ 126748 h 986828"/>
              <a:gd name="connsiteX4" fmla="*/ 408514 w 607690"/>
              <a:gd name="connsiteY4" fmla="*/ 199176 h 986828"/>
              <a:gd name="connsiteX5" fmla="*/ 381353 w 607690"/>
              <a:gd name="connsiteY5" fmla="*/ 217283 h 986828"/>
              <a:gd name="connsiteX6" fmla="*/ 381353 w 607690"/>
              <a:gd name="connsiteY6" fmla="*/ 344031 h 986828"/>
              <a:gd name="connsiteX7" fmla="*/ 408514 w 607690"/>
              <a:gd name="connsiteY7" fmla="*/ 334978 h 986828"/>
              <a:gd name="connsiteX8" fmla="*/ 444728 w 607690"/>
              <a:gd name="connsiteY8" fmla="*/ 344031 h 986828"/>
              <a:gd name="connsiteX9" fmla="*/ 471888 w 607690"/>
              <a:gd name="connsiteY9" fmla="*/ 443620 h 986828"/>
              <a:gd name="connsiteX10" fmla="*/ 499048 w 607690"/>
              <a:gd name="connsiteY10" fmla="*/ 461727 h 986828"/>
              <a:gd name="connsiteX11" fmla="*/ 607690 w 607690"/>
              <a:gd name="connsiteY11" fmla="*/ 470780 h 986828"/>
              <a:gd name="connsiteX12" fmla="*/ 562423 w 607690"/>
              <a:gd name="connsiteY12" fmla="*/ 516047 h 986828"/>
              <a:gd name="connsiteX13" fmla="*/ 508102 w 607690"/>
              <a:gd name="connsiteY13" fmla="*/ 552261 h 986828"/>
              <a:gd name="connsiteX14" fmla="*/ 526209 w 607690"/>
              <a:gd name="connsiteY14" fmla="*/ 615635 h 986828"/>
              <a:gd name="connsiteX15" fmla="*/ 480941 w 607690"/>
              <a:gd name="connsiteY15" fmla="*/ 624689 h 986828"/>
              <a:gd name="connsiteX16" fmla="*/ 453781 w 607690"/>
              <a:gd name="connsiteY16" fmla="*/ 651849 h 986828"/>
              <a:gd name="connsiteX17" fmla="*/ 417567 w 607690"/>
              <a:gd name="connsiteY17" fmla="*/ 706170 h 986828"/>
              <a:gd name="connsiteX18" fmla="*/ 426621 w 607690"/>
              <a:gd name="connsiteY18" fmla="*/ 760491 h 986828"/>
              <a:gd name="connsiteX19" fmla="*/ 453781 w 607690"/>
              <a:gd name="connsiteY19" fmla="*/ 778598 h 986828"/>
              <a:gd name="connsiteX20" fmla="*/ 471888 w 607690"/>
              <a:gd name="connsiteY20" fmla="*/ 805758 h 986828"/>
              <a:gd name="connsiteX21" fmla="*/ 489995 w 607690"/>
              <a:gd name="connsiteY21" fmla="*/ 878186 h 986828"/>
              <a:gd name="connsiteX22" fmla="*/ 480941 w 607690"/>
              <a:gd name="connsiteY22" fmla="*/ 977774 h 986828"/>
              <a:gd name="connsiteX23" fmla="*/ 417567 w 607690"/>
              <a:gd name="connsiteY23" fmla="*/ 968721 h 986828"/>
              <a:gd name="connsiteX24" fmla="*/ 408514 w 607690"/>
              <a:gd name="connsiteY24" fmla="*/ 941560 h 986828"/>
              <a:gd name="connsiteX25" fmla="*/ 399460 w 607690"/>
              <a:gd name="connsiteY25" fmla="*/ 869132 h 986828"/>
              <a:gd name="connsiteX26" fmla="*/ 372300 w 607690"/>
              <a:gd name="connsiteY26" fmla="*/ 860079 h 986828"/>
              <a:gd name="connsiteX27" fmla="*/ 363246 w 607690"/>
              <a:gd name="connsiteY27" fmla="*/ 896293 h 986828"/>
              <a:gd name="connsiteX28" fmla="*/ 317979 w 607690"/>
              <a:gd name="connsiteY28" fmla="*/ 887239 h 986828"/>
              <a:gd name="connsiteX29" fmla="*/ 308926 w 607690"/>
              <a:gd name="connsiteY29" fmla="*/ 950614 h 986828"/>
              <a:gd name="connsiteX30" fmla="*/ 281765 w 607690"/>
              <a:gd name="connsiteY30" fmla="*/ 968721 h 986828"/>
              <a:gd name="connsiteX31" fmla="*/ 218391 w 607690"/>
              <a:gd name="connsiteY31" fmla="*/ 986828 h 986828"/>
              <a:gd name="connsiteX32" fmla="*/ 191231 w 607690"/>
              <a:gd name="connsiteY32" fmla="*/ 805758 h 986828"/>
              <a:gd name="connsiteX33" fmla="*/ 164070 w 607690"/>
              <a:gd name="connsiteY33" fmla="*/ 778598 h 986828"/>
              <a:gd name="connsiteX34" fmla="*/ 145963 w 607690"/>
              <a:gd name="connsiteY34" fmla="*/ 688063 h 986828"/>
              <a:gd name="connsiteX35" fmla="*/ 136910 w 607690"/>
              <a:gd name="connsiteY35" fmla="*/ 660903 h 986828"/>
              <a:gd name="connsiteX36" fmla="*/ 109749 w 607690"/>
              <a:gd name="connsiteY36" fmla="*/ 651849 h 986828"/>
              <a:gd name="connsiteX37" fmla="*/ 82589 w 607690"/>
              <a:gd name="connsiteY37" fmla="*/ 633742 h 986828"/>
              <a:gd name="connsiteX38" fmla="*/ 46375 w 607690"/>
              <a:gd name="connsiteY38" fmla="*/ 597529 h 986828"/>
              <a:gd name="connsiteX39" fmla="*/ 10161 w 607690"/>
              <a:gd name="connsiteY39" fmla="*/ 543208 h 986828"/>
              <a:gd name="connsiteX40" fmla="*/ 10161 w 607690"/>
              <a:gd name="connsiteY40" fmla="*/ 470780 h 986828"/>
              <a:gd name="connsiteX41" fmla="*/ 19215 w 607690"/>
              <a:gd name="connsiteY41" fmla="*/ 497940 h 986828"/>
              <a:gd name="connsiteX42" fmla="*/ 46375 w 607690"/>
              <a:gd name="connsiteY42" fmla="*/ 561315 h 986828"/>
              <a:gd name="connsiteX43" fmla="*/ 64482 w 607690"/>
              <a:gd name="connsiteY43" fmla="*/ 534154 h 986828"/>
              <a:gd name="connsiteX44" fmla="*/ 73535 w 607690"/>
              <a:gd name="connsiteY44" fmla="*/ 506994 h 986828"/>
              <a:gd name="connsiteX45" fmla="*/ 100696 w 607690"/>
              <a:gd name="connsiteY45" fmla="*/ 470780 h 986828"/>
              <a:gd name="connsiteX46" fmla="*/ 127856 w 607690"/>
              <a:gd name="connsiteY46" fmla="*/ 362138 h 986828"/>
              <a:gd name="connsiteX47" fmla="*/ 182177 w 607690"/>
              <a:gd name="connsiteY47" fmla="*/ 325925 h 986828"/>
              <a:gd name="connsiteX48" fmla="*/ 209337 w 607690"/>
              <a:gd name="connsiteY48" fmla="*/ 208230 h 986828"/>
              <a:gd name="connsiteX49" fmla="*/ 227444 w 607690"/>
              <a:gd name="connsiteY49" fmla="*/ 153909 h 986828"/>
              <a:gd name="connsiteX50" fmla="*/ 281765 w 607690"/>
              <a:gd name="connsiteY50" fmla="*/ 126748 h 986828"/>
              <a:gd name="connsiteX51" fmla="*/ 336086 w 607690"/>
              <a:gd name="connsiteY51" fmla="*/ 90534 h 986828"/>
              <a:gd name="connsiteX52" fmla="*/ 336086 w 607690"/>
              <a:gd name="connsiteY52" fmla="*/ 0 h 986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607690" h="986828">
                <a:moveTo>
                  <a:pt x="336086" y="0"/>
                </a:moveTo>
                <a:lnTo>
                  <a:pt x="336086" y="0"/>
                </a:lnTo>
                <a:cubicBezTo>
                  <a:pt x="357211" y="21125"/>
                  <a:pt x="379475" y="41168"/>
                  <a:pt x="399460" y="63374"/>
                </a:cubicBezTo>
                <a:cubicBezTo>
                  <a:pt x="413857" y="79371"/>
                  <a:pt x="426589" y="108577"/>
                  <a:pt x="435674" y="126748"/>
                </a:cubicBezTo>
                <a:cubicBezTo>
                  <a:pt x="429197" y="159137"/>
                  <a:pt x="431827" y="175864"/>
                  <a:pt x="408514" y="199176"/>
                </a:cubicBezTo>
                <a:cubicBezTo>
                  <a:pt x="400820" y="206870"/>
                  <a:pt x="390407" y="211247"/>
                  <a:pt x="381353" y="217283"/>
                </a:cubicBezTo>
                <a:cubicBezTo>
                  <a:pt x="366148" y="262901"/>
                  <a:pt x="356109" y="280921"/>
                  <a:pt x="381353" y="344031"/>
                </a:cubicBezTo>
                <a:cubicBezTo>
                  <a:pt x="384897" y="352892"/>
                  <a:pt x="399460" y="337996"/>
                  <a:pt x="408514" y="334978"/>
                </a:cubicBezTo>
                <a:cubicBezTo>
                  <a:pt x="420585" y="337996"/>
                  <a:pt x="434375" y="337129"/>
                  <a:pt x="444728" y="344031"/>
                </a:cubicBezTo>
                <a:cubicBezTo>
                  <a:pt x="475920" y="364826"/>
                  <a:pt x="462399" y="419898"/>
                  <a:pt x="471888" y="443620"/>
                </a:cubicBezTo>
                <a:cubicBezTo>
                  <a:pt x="475929" y="453723"/>
                  <a:pt x="488378" y="459593"/>
                  <a:pt x="499048" y="461727"/>
                </a:cubicBezTo>
                <a:cubicBezTo>
                  <a:pt x="534682" y="468854"/>
                  <a:pt x="571476" y="467762"/>
                  <a:pt x="607690" y="470780"/>
                </a:cubicBezTo>
                <a:cubicBezTo>
                  <a:pt x="592169" y="532861"/>
                  <a:pt x="614157" y="490180"/>
                  <a:pt x="562423" y="516047"/>
                </a:cubicBezTo>
                <a:cubicBezTo>
                  <a:pt x="542959" y="525779"/>
                  <a:pt x="508102" y="552261"/>
                  <a:pt x="508102" y="552261"/>
                </a:cubicBezTo>
                <a:cubicBezTo>
                  <a:pt x="529080" y="566246"/>
                  <a:pt x="564245" y="577599"/>
                  <a:pt x="526209" y="615635"/>
                </a:cubicBezTo>
                <a:cubicBezTo>
                  <a:pt x="515328" y="626516"/>
                  <a:pt x="496030" y="621671"/>
                  <a:pt x="480941" y="624689"/>
                </a:cubicBezTo>
                <a:cubicBezTo>
                  <a:pt x="471888" y="633742"/>
                  <a:pt x="461641" y="641743"/>
                  <a:pt x="453781" y="651849"/>
                </a:cubicBezTo>
                <a:cubicBezTo>
                  <a:pt x="440420" y="669027"/>
                  <a:pt x="417567" y="706170"/>
                  <a:pt x="417567" y="706170"/>
                </a:cubicBezTo>
                <a:cubicBezTo>
                  <a:pt x="420585" y="724277"/>
                  <a:pt x="418412" y="744072"/>
                  <a:pt x="426621" y="760491"/>
                </a:cubicBezTo>
                <a:cubicBezTo>
                  <a:pt x="431487" y="770223"/>
                  <a:pt x="446087" y="770904"/>
                  <a:pt x="453781" y="778598"/>
                </a:cubicBezTo>
                <a:cubicBezTo>
                  <a:pt x="461475" y="786292"/>
                  <a:pt x="465852" y="796705"/>
                  <a:pt x="471888" y="805758"/>
                </a:cubicBezTo>
                <a:cubicBezTo>
                  <a:pt x="479031" y="827188"/>
                  <a:pt x="489995" y="856341"/>
                  <a:pt x="489995" y="878186"/>
                </a:cubicBezTo>
                <a:cubicBezTo>
                  <a:pt x="489995" y="911519"/>
                  <a:pt x="483959" y="944578"/>
                  <a:pt x="480941" y="977774"/>
                </a:cubicBezTo>
                <a:cubicBezTo>
                  <a:pt x="459816" y="974756"/>
                  <a:pt x="436653" y="978264"/>
                  <a:pt x="417567" y="968721"/>
                </a:cubicBezTo>
                <a:cubicBezTo>
                  <a:pt x="409031" y="964453"/>
                  <a:pt x="410221" y="950949"/>
                  <a:pt x="408514" y="941560"/>
                </a:cubicBezTo>
                <a:cubicBezTo>
                  <a:pt x="404162" y="917622"/>
                  <a:pt x="409342" y="891366"/>
                  <a:pt x="399460" y="869132"/>
                </a:cubicBezTo>
                <a:cubicBezTo>
                  <a:pt x="395584" y="860411"/>
                  <a:pt x="381353" y="863097"/>
                  <a:pt x="372300" y="860079"/>
                </a:cubicBezTo>
                <a:cubicBezTo>
                  <a:pt x="369282" y="872150"/>
                  <a:pt x="374375" y="890728"/>
                  <a:pt x="363246" y="896293"/>
                </a:cubicBezTo>
                <a:cubicBezTo>
                  <a:pt x="349483" y="903175"/>
                  <a:pt x="328860" y="876358"/>
                  <a:pt x="317979" y="887239"/>
                </a:cubicBezTo>
                <a:cubicBezTo>
                  <a:pt x="302890" y="902328"/>
                  <a:pt x="317593" y="931114"/>
                  <a:pt x="308926" y="950614"/>
                </a:cubicBezTo>
                <a:cubicBezTo>
                  <a:pt x="304507" y="960557"/>
                  <a:pt x="291497" y="963855"/>
                  <a:pt x="281765" y="968721"/>
                </a:cubicBezTo>
                <a:cubicBezTo>
                  <a:pt x="268780" y="975214"/>
                  <a:pt x="229990" y="983928"/>
                  <a:pt x="218391" y="986828"/>
                </a:cubicBezTo>
                <a:cubicBezTo>
                  <a:pt x="164741" y="906352"/>
                  <a:pt x="234155" y="1020379"/>
                  <a:pt x="191231" y="805758"/>
                </a:cubicBezTo>
                <a:cubicBezTo>
                  <a:pt x="188720" y="793203"/>
                  <a:pt x="173124" y="787651"/>
                  <a:pt x="164070" y="778598"/>
                </a:cubicBezTo>
                <a:cubicBezTo>
                  <a:pt x="143617" y="717234"/>
                  <a:pt x="166770" y="792096"/>
                  <a:pt x="145963" y="688063"/>
                </a:cubicBezTo>
                <a:cubicBezTo>
                  <a:pt x="144091" y="678705"/>
                  <a:pt x="143658" y="667651"/>
                  <a:pt x="136910" y="660903"/>
                </a:cubicBezTo>
                <a:cubicBezTo>
                  <a:pt x="130162" y="654155"/>
                  <a:pt x="118285" y="656117"/>
                  <a:pt x="109749" y="651849"/>
                </a:cubicBezTo>
                <a:cubicBezTo>
                  <a:pt x="100017" y="646983"/>
                  <a:pt x="90850" y="640823"/>
                  <a:pt x="82589" y="633742"/>
                </a:cubicBezTo>
                <a:cubicBezTo>
                  <a:pt x="69628" y="622632"/>
                  <a:pt x="57039" y="610859"/>
                  <a:pt x="46375" y="597529"/>
                </a:cubicBezTo>
                <a:cubicBezTo>
                  <a:pt x="32780" y="580536"/>
                  <a:pt x="10161" y="543208"/>
                  <a:pt x="10161" y="543208"/>
                </a:cubicBezTo>
                <a:cubicBezTo>
                  <a:pt x="7479" y="532478"/>
                  <a:pt x="-11298" y="481510"/>
                  <a:pt x="10161" y="470780"/>
                </a:cubicBezTo>
                <a:cubicBezTo>
                  <a:pt x="18697" y="466512"/>
                  <a:pt x="15456" y="489169"/>
                  <a:pt x="19215" y="497940"/>
                </a:cubicBezTo>
                <a:cubicBezTo>
                  <a:pt x="52771" y="576234"/>
                  <a:pt x="25148" y="497631"/>
                  <a:pt x="46375" y="561315"/>
                </a:cubicBezTo>
                <a:cubicBezTo>
                  <a:pt x="52411" y="552261"/>
                  <a:pt x="59616" y="543886"/>
                  <a:pt x="64482" y="534154"/>
                </a:cubicBezTo>
                <a:cubicBezTo>
                  <a:pt x="68750" y="525618"/>
                  <a:pt x="68800" y="515280"/>
                  <a:pt x="73535" y="506994"/>
                </a:cubicBezTo>
                <a:cubicBezTo>
                  <a:pt x="81021" y="493893"/>
                  <a:pt x="91642" y="482851"/>
                  <a:pt x="100696" y="470780"/>
                </a:cubicBezTo>
                <a:cubicBezTo>
                  <a:pt x="102826" y="458001"/>
                  <a:pt x="114405" y="371105"/>
                  <a:pt x="127856" y="362138"/>
                </a:cubicBezTo>
                <a:lnTo>
                  <a:pt x="182177" y="325925"/>
                </a:lnTo>
                <a:cubicBezTo>
                  <a:pt x="221534" y="266888"/>
                  <a:pt x="186861" y="328101"/>
                  <a:pt x="209337" y="208230"/>
                </a:cubicBezTo>
                <a:cubicBezTo>
                  <a:pt x="212854" y="189470"/>
                  <a:pt x="211563" y="164496"/>
                  <a:pt x="227444" y="153909"/>
                </a:cubicBezTo>
                <a:cubicBezTo>
                  <a:pt x="348032" y="73518"/>
                  <a:pt x="169307" y="189225"/>
                  <a:pt x="281765" y="126748"/>
                </a:cubicBezTo>
                <a:cubicBezTo>
                  <a:pt x="300788" y="116179"/>
                  <a:pt x="336086" y="90534"/>
                  <a:pt x="336086" y="90534"/>
                </a:cubicBezTo>
                <a:cubicBezTo>
                  <a:pt x="345871" y="51393"/>
                  <a:pt x="336086" y="15089"/>
                  <a:pt x="336086" y="0"/>
                </a:cubicBezTo>
                <a:close/>
              </a:path>
            </a:pathLst>
          </a:cu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smtClean="0">
                <a:solidFill>
                  <a:srgbClr val="FFFF00"/>
                </a:solidFill>
              </a:rPr>
              <a:t>3</a:t>
            </a:r>
            <a:endParaRPr lang="en-IN" sz="2000" dirty="0">
              <a:solidFill>
                <a:srgbClr val="FFFF00"/>
              </a:solidFill>
            </a:endParaRPr>
          </a:p>
        </p:txBody>
      </p:sp>
      <p:sp>
        <p:nvSpPr>
          <p:cNvPr id="48" name="Freeform 47"/>
          <p:cNvSpPr/>
          <p:nvPr/>
        </p:nvSpPr>
        <p:spPr>
          <a:xfrm>
            <a:off x="3829616" y="4329493"/>
            <a:ext cx="300158" cy="307264"/>
          </a:xfrm>
          <a:custGeom>
            <a:avLst/>
            <a:gdLst>
              <a:gd name="connsiteX0" fmla="*/ 54321 w 300158"/>
              <a:gd name="connsiteY0" fmla="*/ 287774 h 307264"/>
              <a:gd name="connsiteX1" fmla="*/ 54321 w 300158"/>
              <a:gd name="connsiteY1" fmla="*/ 287774 h 307264"/>
              <a:gd name="connsiteX2" fmla="*/ 208230 w 300158"/>
              <a:gd name="connsiteY2" fmla="*/ 296828 h 307264"/>
              <a:gd name="connsiteX3" fmla="*/ 217283 w 300158"/>
              <a:gd name="connsiteY3" fmla="*/ 269667 h 307264"/>
              <a:gd name="connsiteX4" fmla="*/ 217283 w 300158"/>
              <a:gd name="connsiteY4" fmla="*/ 215347 h 307264"/>
              <a:gd name="connsiteX5" fmla="*/ 244443 w 300158"/>
              <a:gd name="connsiteY5" fmla="*/ 206293 h 307264"/>
              <a:gd name="connsiteX6" fmla="*/ 226336 w 300158"/>
              <a:gd name="connsiteY6" fmla="*/ 142919 h 307264"/>
              <a:gd name="connsiteX7" fmla="*/ 217283 w 300158"/>
              <a:gd name="connsiteY7" fmla="*/ 115758 h 307264"/>
              <a:gd name="connsiteX8" fmla="*/ 271604 w 300158"/>
              <a:gd name="connsiteY8" fmla="*/ 97652 h 307264"/>
              <a:gd name="connsiteX9" fmla="*/ 298764 w 300158"/>
              <a:gd name="connsiteY9" fmla="*/ 79545 h 307264"/>
              <a:gd name="connsiteX10" fmla="*/ 289711 w 300158"/>
              <a:gd name="connsiteY10" fmla="*/ 52384 h 307264"/>
              <a:gd name="connsiteX11" fmla="*/ 135802 w 300158"/>
              <a:gd name="connsiteY11" fmla="*/ 43331 h 307264"/>
              <a:gd name="connsiteX12" fmla="*/ 18107 w 300158"/>
              <a:gd name="connsiteY12" fmla="*/ 25224 h 307264"/>
              <a:gd name="connsiteX13" fmla="*/ 9053 w 300158"/>
              <a:gd name="connsiteY13" fmla="*/ 70491 h 307264"/>
              <a:gd name="connsiteX14" fmla="*/ 0 w 300158"/>
              <a:gd name="connsiteY14" fmla="*/ 97652 h 307264"/>
              <a:gd name="connsiteX15" fmla="*/ 27160 w 300158"/>
              <a:gd name="connsiteY15" fmla="*/ 151972 h 307264"/>
              <a:gd name="connsiteX16" fmla="*/ 45267 w 300158"/>
              <a:gd name="connsiteY16" fmla="*/ 206293 h 307264"/>
              <a:gd name="connsiteX17" fmla="*/ 63374 w 300158"/>
              <a:gd name="connsiteY17" fmla="*/ 251560 h 307264"/>
              <a:gd name="connsiteX18" fmla="*/ 54321 w 300158"/>
              <a:gd name="connsiteY18" fmla="*/ 287774 h 307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00158" h="307264">
                <a:moveTo>
                  <a:pt x="54321" y="287774"/>
                </a:moveTo>
                <a:lnTo>
                  <a:pt x="54321" y="287774"/>
                </a:lnTo>
                <a:cubicBezTo>
                  <a:pt x="104738" y="298978"/>
                  <a:pt x="156129" y="319984"/>
                  <a:pt x="208230" y="296828"/>
                </a:cubicBezTo>
                <a:cubicBezTo>
                  <a:pt x="216951" y="292952"/>
                  <a:pt x="214265" y="278721"/>
                  <a:pt x="217283" y="269667"/>
                </a:cubicBezTo>
                <a:cubicBezTo>
                  <a:pt x="211248" y="251560"/>
                  <a:pt x="199177" y="233454"/>
                  <a:pt x="217283" y="215347"/>
                </a:cubicBezTo>
                <a:cubicBezTo>
                  <a:pt x="224031" y="208599"/>
                  <a:pt x="235390" y="209311"/>
                  <a:pt x="244443" y="206293"/>
                </a:cubicBezTo>
                <a:cubicBezTo>
                  <a:pt x="238407" y="185168"/>
                  <a:pt x="232649" y="163962"/>
                  <a:pt x="226336" y="142919"/>
                </a:cubicBezTo>
                <a:cubicBezTo>
                  <a:pt x="223594" y="133778"/>
                  <a:pt x="210535" y="122506"/>
                  <a:pt x="217283" y="115758"/>
                </a:cubicBezTo>
                <a:cubicBezTo>
                  <a:pt x="230779" y="102262"/>
                  <a:pt x="271604" y="97652"/>
                  <a:pt x="271604" y="97652"/>
                </a:cubicBezTo>
                <a:cubicBezTo>
                  <a:pt x="280657" y="91616"/>
                  <a:pt x="294723" y="89648"/>
                  <a:pt x="298764" y="79545"/>
                </a:cubicBezTo>
                <a:cubicBezTo>
                  <a:pt x="302308" y="70684"/>
                  <a:pt x="299027" y="54454"/>
                  <a:pt x="289711" y="52384"/>
                </a:cubicBezTo>
                <a:cubicBezTo>
                  <a:pt x="239543" y="41236"/>
                  <a:pt x="187105" y="46349"/>
                  <a:pt x="135802" y="43331"/>
                </a:cubicBezTo>
                <a:cubicBezTo>
                  <a:pt x="106578" y="-505"/>
                  <a:pt x="105945" y="-18695"/>
                  <a:pt x="18107" y="25224"/>
                </a:cubicBezTo>
                <a:cubicBezTo>
                  <a:pt x="4344" y="32106"/>
                  <a:pt x="12785" y="55563"/>
                  <a:pt x="9053" y="70491"/>
                </a:cubicBezTo>
                <a:cubicBezTo>
                  <a:pt x="6738" y="79749"/>
                  <a:pt x="3018" y="88598"/>
                  <a:pt x="0" y="97652"/>
                </a:cubicBezTo>
                <a:cubicBezTo>
                  <a:pt x="33014" y="196698"/>
                  <a:pt x="-19638" y="46678"/>
                  <a:pt x="27160" y="151972"/>
                </a:cubicBezTo>
                <a:cubicBezTo>
                  <a:pt x="34912" y="169413"/>
                  <a:pt x="38178" y="188572"/>
                  <a:pt x="45267" y="206293"/>
                </a:cubicBezTo>
                <a:cubicBezTo>
                  <a:pt x="51303" y="221382"/>
                  <a:pt x="57668" y="236343"/>
                  <a:pt x="63374" y="251560"/>
                </a:cubicBezTo>
                <a:cubicBezTo>
                  <a:pt x="80156" y="296312"/>
                  <a:pt x="55830" y="281738"/>
                  <a:pt x="54321" y="287774"/>
                </a:cubicBezTo>
                <a:close/>
              </a:path>
            </a:pathLst>
          </a:cu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FFFF00"/>
                </a:solidFill>
              </a:rPr>
              <a:t>4</a:t>
            </a:r>
            <a:endParaRPr lang="en-IN" b="1" dirty="0">
              <a:solidFill>
                <a:srgbClr val="FFFF00"/>
              </a:solidFill>
            </a:endParaRPr>
          </a:p>
        </p:txBody>
      </p:sp>
      <p:sp>
        <p:nvSpPr>
          <p:cNvPr id="49" name="Freeform 48"/>
          <p:cNvSpPr/>
          <p:nvPr/>
        </p:nvSpPr>
        <p:spPr>
          <a:xfrm>
            <a:off x="3259076" y="5602296"/>
            <a:ext cx="143522" cy="294902"/>
          </a:xfrm>
          <a:custGeom>
            <a:avLst/>
            <a:gdLst>
              <a:gd name="connsiteX0" fmla="*/ 172 w 143522"/>
              <a:gd name="connsiteY0" fmla="*/ 10853 h 294902"/>
              <a:gd name="connsiteX1" fmla="*/ 172 w 143522"/>
              <a:gd name="connsiteY1" fmla="*/ 10853 h 294902"/>
              <a:gd name="connsiteX2" fmla="*/ 9225 w 143522"/>
              <a:gd name="connsiteY2" fmla="*/ 92334 h 294902"/>
              <a:gd name="connsiteX3" fmla="*/ 9225 w 143522"/>
              <a:gd name="connsiteY3" fmla="*/ 210029 h 294902"/>
              <a:gd name="connsiteX4" fmla="*/ 36385 w 143522"/>
              <a:gd name="connsiteY4" fmla="*/ 246243 h 294902"/>
              <a:gd name="connsiteX5" fmla="*/ 45439 w 143522"/>
              <a:gd name="connsiteY5" fmla="*/ 291510 h 294902"/>
              <a:gd name="connsiteX6" fmla="*/ 126920 w 143522"/>
              <a:gd name="connsiteY6" fmla="*/ 255296 h 294902"/>
              <a:gd name="connsiteX7" fmla="*/ 126920 w 143522"/>
              <a:gd name="connsiteY7" fmla="*/ 101387 h 294902"/>
              <a:gd name="connsiteX8" fmla="*/ 90706 w 143522"/>
              <a:gd name="connsiteY8" fmla="*/ 65173 h 294902"/>
              <a:gd name="connsiteX9" fmla="*/ 54492 w 143522"/>
              <a:gd name="connsiteY9" fmla="*/ 1799 h 294902"/>
              <a:gd name="connsiteX10" fmla="*/ 172 w 143522"/>
              <a:gd name="connsiteY10" fmla="*/ 10853 h 294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3522" h="294902">
                <a:moveTo>
                  <a:pt x="172" y="10853"/>
                </a:moveTo>
                <a:lnTo>
                  <a:pt x="172" y="10853"/>
                </a:lnTo>
                <a:cubicBezTo>
                  <a:pt x="3190" y="38013"/>
                  <a:pt x="9225" y="65007"/>
                  <a:pt x="9225" y="92334"/>
                </a:cubicBezTo>
                <a:cubicBezTo>
                  <a:pt x="9225" y="144581"/>
                  <a:pt x="-11532" y="163324"/>
                  <a:pt x="9225" y="210029"/>
                </a:cubicBezTo>
                <a:cubicBezTo>
                  <a:pt x="15353" y="223818"/>
                  <a:pt x="27332" y="234172"/>
                  <a:pt x="36385" y="246243"/>
                </a:cubicBezTo>
                <a:cubicBezTo>
                  <a:pt x="39403" y="261332"/>
                  <a:pt x="32635" y="282975"/>
                  <a:pt x="45439" y="291510"/>
                </a:cubicBezTo>
                <a:cubicBezTo>
                  <a:pt x="68757" y="307055"/>
                  <a:pt x="114427" y="264665"/>
                  <a:pt x="126920" y="255296"/>
                </a:cubicBezTo>
                <a:cubicBezTo>
                  <a:pt x="145914" y="198319"/>
                  <a:pt x="151992" y="191645"/>
                  <a:pt x="126920" y="101387"/>
                </a:cubicBezTo>
                <a:cubicBezTo>
                  <a:pt x="122351" y="84938"/>
                  <a:pt x="102777" y="77244"/>
                  <a:pt x="90706" y="65173"/>
                </a:cubicBezTo>
                <a:cubicBezTo>
                  <a:pt x="83814" y="44496"/>
                  <a:pt x="76417" y="12762"/>
                  <a:pt x="54492" y="1799"/>
                </a:cubicBezTo>
                <a:cubicBezTo>
                  <a:pt x="40996" y="-4949"/>
                  <a:pt x="9225" y="9344"/>
                  <a:pt x="172" y="10853"/>
                </a:cubicBezTo>
                <a:close/>
              </a:path>
            </a:pathLst>
          </a:custGeom>
          <a:solidFill>
            <a:srgbClr val="DD75D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FFFF00"/>
                </a:solidFill>
              </a:rPr>
              <a:t>5</a:t>
            </a:r>
            <a:endParaRPr lang="en-IN" b="1" dirty="0">
              <a:solidFill>
                <a:srgbClr val="FFFF00"/>
              </a:solidFill>
            </a:endParaRPr>
          </a:p>
        </p:txBody>
      </p:sp>
      <p:sp>
        <p:nvSpPr>
          <p:cNvPr id="50" name="Freeform 49"/>
          <p:cNvSpPr/>
          <p:nvPr/>
        </p:nvSpPr>
        <p:spPr>
          <a:xfrm>
            <a:off x="4833606" y="5747223"/>
            <a:ext cx="281626" cy="318870"/>
          </a:xfrm>
          <a:custGeom>
            <a:avLst/>
            <a:gdLst>
              <a:gd name="connsiteX0" fmla="*/ 28105 w 281626"/>
              <a:gd name="connsiteY0" fmla="*/ 173743 h 318870"/>
              <a:gd name="connsiteX1" fmla="*/ 28105 w 281626"/>
              <a:gd name="connsiteY1" fmla="*/ 173743 h 318870"/>
              <a:gd name="connsiteX2" fmla="*/ 944 w 281626"/>
              <a:gd name="connsiteY2" fmla="*/ 101316 h 318870"/>
              <a:gd name="connsiteX3" fmla="*/ 37158 w 281626"/>
              <a:gd name="connsiteY3" fmla="*/ 46995 h 318870"/>
              <a:gd name="connsiteX4" fmla="*/ 73372 w 281626"/>
              <a:gd name="connsiteY4" fmla="*/ 28888 h 318870"/>
              <a:gd name="connsiteX5" fmla="*/ 91479 w 281626"/>
              <a:gd name="connsiteY5" fmla="*/ 1727 h 318870"/>
              <a:gd name="connsiteX6" fmla="*/ 172960 w 281626"/>
              <a:gd name="connsiteY6" fmla="*/ 28888 h 318870"/>
              <a:gd name="connsiteX7" fmla="*/ 200121 w 281626"/>
              <a:gd name="connsiteY7" fmla="*/ 56048 h 318870"/>
              <a:gd name="connsiteX8" fmla="*/ 227281 w 281626"/>
              <a:gd name="connsiteY8" fmla="*/ 200904 h 318870"/>
              <a:gd name="connsiteX9" fmla="*/ 236335 w 281626"/>
              <a:gd name="connsiteY9" fmla="*/ 228064 h 318870"/>
              <a:gd name="connsiteX10" fmla="*/ 245388 w 281626"/>
              <a:gd name="connsiteY10" fmla="*/ 255225 h 318870"/>
              <a:gd name="connsiteX11" fmla="*/ 272548 w 281626"/>
              <a:gd name="connsiteY11" fmla="*/ 273331 h 318870"/>
              <a:gd name="connsiteX12" fmla="*/ 254442 w 281626"/>
              <a:gd name="connsiteY12" fmla="*/ 318599 h 318870"/>
              <a:gd name="connsiteX13" fmla="*/ 218228 w 281626"/>
              <a:gd name="connsiteY13" fmla="*/ 309545 h 318870"/>
              <a:gd name="connsiteX14" fmla="*/ 163907 w 281626"/>
              <a:gd name="connsiteY14" fmla="*/ 291438 h 318870"/>
              <a:gd name="connsiteX15" fmla="*/ 136746 w 281626"/>
              <a:gd name="connsiteY15" fmla="*/ 264278 h 318870"/>
              <a:gd name="connsiteX16" fmla="*/ 109586 w 281626"/>
              <a:gd name="connsiteY16" fmla="*/ 246171 h 318870"/>
              <a:gd name="connsiteX17" fmla="*/ 55265 w 281626"/>
              <a:gd name="connsiteY17" fmla="*/ 191850 h 318870"/>
              <a:gd name="connsiteX18" fmla="*/ 46212 w 281626"/>
              <a:gd name="connsiteY18" fmla="*/ 164690 h 318870"/>
              <a:gd name="connsiteX19" fmla="*/ 28105 w 281626"/>
              <a:gd name="connsiteY19" fmla="*/ 173743 h 318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81626" h="318870">
                <a:moveTo>
                  <a:pt x="28105" y="173743"/>
                </a:moveTo>
                <a:lnTo>
                  <a:pt x="28105" y="173743"/>
                </a:lnTo>
                <a:cubicBezTo>
                  <a:pt x="19051" y="149601"/>
                  <a:pt x="5183" y="126749"/>
                  <a:pt x="944" y="101316"/>
                </a:cubicBezTo>
                <a:cubicBezTo>
                  <a:pt x="-4535" y="68445"/>
                  <a:pt x="14661" y="59851"/>
                  <a:pt x="37158" y="46995"/>
                </a:cubicBezTo>
                <a:cubicBezTo>
                  <a:pt x="48876" y="40299"/>
                  <a:pt x="61301" y="34924"/>
                  <a:pt x="73372" y="28888"/>
                </a:cubicBezTo>
                <a:cubicBezTo>
                  <a:pt x="79408" y="19834"/>
                  <a:pt x="80923" y="4366"/>
                  <a:pt x="91479" y="1727"/>
                </a:cubicBezTo>
                <a:cubicBezTo>
                  <a:pt x="120499" y="-5528"/>
                  <a:pt x="151885" y="11326"/>
                  <a:pt x="172960" y="28888"/>
                </a:cubicBezTo>
                <a:cubicBezTo>
                  <a:pt x="182796" y="37085"/>
                  <a:pt x="191067" y="46995"/>
                  <a:pt x="200121" y="56048"/>
                </a:cubicBezTo>
                <a:cubicBezTo>
                  <a:pt x="211073" y="165570"/>
                  <a:pt x="199583" y="117813"/>
                  <a:pt x="227281" y="200904"/>
                </a:cubicBezTo>
                <a:lnTo>
                  <a:pt x="236335" y="228064"/>
                </a:lnTo>
                <a:cubicBezTo>
                  <a:pt x="239353" y="237118"/>
                  <a:pt x="237447" y="249931"/>
                  <a:pt x="245388" y="255225"/>
                </a:cubicBezTo>
                <a:lnTo>
                  <a:pt x="272548" y="273331"/>
                </a:lnTo>
                <a:cubicBezTo>
                  <a:pt x="279911" y="295421"/>
                  <a:pt x="295393" y="312749"/>
                  <a:pt x="254442" y="318599"/>
                </a:cubicBezTo>
                <a:cubicBezTo>
                  <a:pt x="242124" y="320359"/>
                  <a:pt x="230146" y="313120"/>
                  <a:pt x="218228" y="309545"/>
                </a:cubicBezTo>
                <a:cubicBezTo>
                  <a:pt x="199947" y="304060"/>
                  <a:pt x="163907" y="291438"/>
                  <a:pt x="163907" y="291438"/>
                </a:cubicBezTo>
                <a:cubicBezTo>
                  <a:pt x="154853" y="282385"/>
                  <a:pt x="146582" y="272475"/>
                  <a:pt x="136746" y="264278"/>
                </a:cubicBezTo>
                <a:cubicBezTo>
                  <a:pt x="128387" y="257312"/>
                  <a:pt x="117718" y="253400"/>
                  <a:pt x="109586" y="246171"/>
                </a:cubicBezTo>
                <a:cubicBezTo>
                  <a:pt x="90447" y="229158"/>
                  <a:pt x="55265" y="191850"/>
                  <a:pt x="55265" y="191850"/>
                </a:cubicBezTo>
                <a:cubicBezTo>
                  <a:pt x="52247" y="182797"/>
                  <a:pt x="50480" y="173226"/>
                  <a:pt x="46212" y="164690"/>
                </a:cubicBezTo>
                <a:cubicBezTo>
                  <a:pt x="41346" y="154958"/>
                  <a:pt x="31123" y="172234"/>
                  <a:pt x="28105" y="173743"/>
                </a:cubicBezTo>
                <a:close/>
              </a:path>
            </a:pathLst>
          </a:custGeom>
          <a:solidFill>
            <a:srgbClr val="DD75D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FFFF00"/>
                </a:solidFill>
              </a:rPr>
              <a:t>7</a:t>
            </a:r>
            <a:endParaRPr lang="en-IN" b="1" dirty="0">
              <a:solidFill>
                <a:srgbClr val="FFFF00"/>
              </a:solidFill>
            </a:endParaRPr>
          </a:p>
        </p:txBody>
      </p:sp>
      <p:sp>
        <p:nvSpPr>
          <p:cNvPr id="51" name="Freeform 50"/>
          <p:cNvSpPr/>
          <p:nvPr/>
        </p:nvSpPr>
        <p:spPr>
          <a:xfrm>
            <a:off x="5495453" y="5377758"/>
            <a:ext cx="681457" cy="660903"/>
          </a:xfrm>
          <a:custGeom>
            <a:avLst/>
            <a:gdLst>
              <a:gd name="connsiteX0" fmla="*/ 0 w 681457"/>
              <a:gd name="connsiteY0" fmla="*/ 552262 h 660903"/>
              <a:gd name="connsiteX1" fmla="*/ 0 w 681457"/>
              <a:gd name="connsiteY1" fmla="*/ 552262 h 660903"/>
              <a:gd name="connsiteX2" fmla="*/ 90535 w 681457"/>
              <a:gd name="connsiteY2" fmla="*/ 660903 h 660903"/>
              <a:gd name="connsiteX3" fmla="*/ 153909 w 681457"/>
              <a:gd name="connsiteY3" fmla="*/ 633743 h 660903"/>
              <a:gd name="connsiteX4" fmla="*/ 181070 w 681457"/>
              <a:gd name="connsiteY4" fmla="*/ 606583 h 660903"/>
              <a:gd name="connsiteX5" fmla="*/ 208230 w 681457"/>
              <a:gd name="connsiteY5" fmla="*/ 597529 h 660903"/>
              <a:gd name="connsiteX6" fmla="*/ 271604 w 681457"/>
              <a:gd name="connsiteY6" fmla="*/ 570369 h 660903"/>
              <a:gd name="connsiteX7" fmla="*/ 280658 w 681457"/>
              <a:gd name="connsiteY7" fmla="*/ 516048 h 660903"/>
              <a:gd name="connsiteX8" fmla="*/ 289711 w 681457"/>
              <a:gd name="connsiteY8" fmla="*/ 488888 h 660903"/>
              <a:gd name="connsiteX9" fmla="*/ 380246 w 681457"/>
              <a:gd name="connsiteY9" fmla="*/ 479834 h 660903"/>
              <a:gd name="connsiteX10" fmla="*/ 416460 w 681457"/>
              <a:gd name="connsiteY10" fmla="*/ 398353 h 660903"/>
              <a:gd name="connsiteX11" fmla="*/ 452674 w 681457"/>
              <a:gd name="connsiteY11" fmla="*/ 353086 h 660903"/>
              <a:gd name="connsiteX12" fmla="*/ 470781 w 681457"/>
              <a:gd name="connsiteY12" fmla="*/ 325925 h 660903"/>
              <a:gd name="connsiteX13" fmla="*/ 488888 w 681457"/>
              <a:gd name="connsiteY13" fmla="*/ 289711 h 660903"/>
              <a:gd name="connsiteX14" fmla="*/ 543208 w 681457"/>
              <a:gd name="connsiteY14" fmla="*/ 253497 h 660903"/>
              <a:gd name="connsiteX15" fmla="*/ 588476 w 681457"/>
              <a:gd name="connsiteY15" fmla="*/ 217284 h 660903"/>
              <a:gd name="connsiteX16" fmla="*/ 615636 w 681457"/>
              <a:gd name="connsiteY16" fmla="*/ 190123 h 660903"/>
              <a:gd name="connsiteX17" fmla="*/ 642797 w 681457"/>
              <a:gd name="connsiteY17" fmla="*/ 126749 h 660903"/>
              <a:gd name="connsiteX18" fmla="*/ 669957 w 681457"/>
              <a:gd name="connsiteY18" fmla="*/ 108642 h 660903"/>
              <a:gd name="connsiteX19" fmla="*/ 669957 w 681457"/>
              <a:gd name="connsiteY19" fmla="*/ 36214 h 660903"/>
              <a:gd name="connsiteX20" fmla="*/ 624690 w 681457"/>
              <a:gd name="connsiteY20" fmla="*/ 27161 h 660903"/>
              <a:gd name="connsiteX21" fmla="*/ 570369 w 681457"/>
              <a:gd name="connsiteY21" fmla="*/ 0 h 660903"/>
              <a:gd name="connsiteX22" fmla="*/ 543208 w 681457"/>
              <a:gd name="connsiteY22" fmla="*/ 9054 h 660903"/>
              <a:gd name="connsiteX23" fmla="*/ 516048 w 681457"/>
              <a:gd name="connsiteY23" fmla="*/ 72428 h 660903"/>
              <a:gd name="connsiteX24" fmla="*/ 497941 w 681457"/>
              <a:gd name="connsiteY24" fmla="*/ 108642 h 660903"/>
              <a:gd name="connsiteX25" fmla="*/ 461727 w 681457"/>
              <a:gd name="connsiteY25" fmla="*/ 181070 h 660903"/>
              <a:gd name="connsiteX26" fmla="*/ 380246 w 681457"/>
              <a:gd name="connsiteY26" fmla="*/ 226337 h 660903"/>
              <a:gd name="connsiteX27" fmla="*/ 334979 w 681457"/>
              <a:gd name="connsiteY27" fmla="*/ 280658 h 660903"/>
              <a:gd name="connsiteX28" fmla="*/ 289711 w 681457"/>
              <a:gd name="connsiteY28" fmla="*/ 325925 h 660903"/>
              <a:gd name="connsiteX29" fmla="*/ 253497 w 681457"/>
              <a:gd name="connsiteY29" fmla="*/ 334979 h 660903"/>
              <a:gd name="connsiteX30" fmla="*/ 217284 w 681457"/>
              <a:gd name="connsiteY30" fmla="*/ 398353 h 660903"/>
              <a:gd name="connsiteX31" fmla="*/ 181070 w 681457"/>
              <a:gd name="connsiteY31" fmla="*/ 452674 h 660903"/>
              <a:gd name="connsiteX32" fmla="*/ 172016 w 681457"/>
              <a:gd name="connsiteY32" fmla="*/ 488888 h 660903"/>
              <a:gd name="connsiteX33" fmla="*/ 108642 w 681457"/>
              <a:gd name="connsiteY33" fmla="*/ 561315 h 660903"/>
              <a:gd name="connsiteX34" fmla="*/ 0 w 681457"/>
              <a:gd name="connsiteY34" fmla="*/ 552262 h 66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81457" h="660903">
                <a:moveTo>
                  <a:pt x="0" y="552262"/>
                </a:moveTo>
                <a:lnTo>
                  <a:pt x="0" y="552262"/>
                </a:lnTo>
                <a:cubicBezTo>
                  <a:pt x="68498" y="659901"/>
                  <a:pt x="26046" y="639408"/>
                  <a:pt x="90535" y="660903"/>
                </a:cubicBezTo>
                <a:cubicBezTo>
                  <a:pt x="125050" y="652275"/>
                  <a:pt x="127113" y="656073"/>
                  <a:pt x="153909" y="633743"/>
                </a:cubicBezTo>
                <a:cubicBezTo>
                  <a:pt x="163745" y="625546"/>
                  <a:pt x="170417" y="613685"/>
                  <a:pt x="181070" y="606583"/>
                </a:cubicBezTo>
                <a:cubicBezTo>
                  <a:pt x="189010" y="601289"/>
                  <a:pt x="199459" y="601288"/>
                  <a:pt x="208230" y="597529"/>
                </a:cubicBezTo>
                <a:cubicBezTo>
                  <a:pt x="286528" y="563972"/>
                  <a:pt x="207918" y="591597"/>
                  <a:pt x="271604" y="570369"/>
                </a:cubicBezTo>
                <a:cubicBezTo>
                  <a:pt x="274622" y="552262"/>
                  <a:pt x="276676" y="533968"/>
                  <a:pt x="280658" y="516048"/>
                </a:cubicBezTo>
                <a:cubicBezTo>
                  <a:pt x="282728" y="506732"/>
                  <a:pt x="280743" y="492149"/>
                  <a:pt x="289711" y="488888"/>
                </a:cubicBezTo>
                <a:cubicBezTo>
                  <a:pt x="318214" y="478523"/>
                  <a:pt x="350068" y="482852"/>
                  <a:pt x="380246" y="479834"/>
                </a:cubicBezTo>
                <a:cubicBezTo>
                  <a:pt x="401794" y="415191"/>
                  <a:pt x="387766" y="441394"/>
                  <a:pt x="416460" y="398353"/>
                </a:cubicBezTo>
                <a:cubicBezTo>
                  <a:pt x="434085" y="345476"/>
                  <a:pt x="411722" y="394037"/>
                  <a:pt x="452674" y="353086"/>
                </a:cubicBezTo>
                <a:cubicBezTo>
                  <a:pt x="460368" y="345392"/>
                  <a:pt x="465382" y="335372"/>
                  <a:pt x="470781" y="325925"/>
                </a:cubicBezTo>
                <a:cubicBezTo>
                  <a:pt x="477477" y="314207"/>
                  <a:pt x="479345" y="299254"/>
                  <a:pt x="488888" y="289711"/>
                </a:cubicBezTo>
                <a:cubicBezTo>
                  <a:pt x="504276" y="274323"/>
                  <a:pt x="543208" y="253497"/>
                  <a:pt x="543208" y="253497"/>
                </a:cubicBezTo>
                <a:cubicBezTo>
                  <a:pt x="560814" y="200684"/>
                  <a:pt x="536984" y="246708"/>
                  <a:pt x="588476" y="217284"/>
                </a:cubicBezTo>
                <a:cubicBezTo>
                  <a:pt x="599593" y="210932"/>
                  <a:pt x="606583" y="199177"/>
                  <a:pt x="615636" y="190123"/>
                </a:cubicBezTo>
                <a:cubicBezTo>
                  <a:pt x="622562" y="162419"/>
                  <a:pt x="621956" y="147590"/>
                  <a:pt x="642797" y="126749"/>
                </a:cubicBezTo>
                <a:cubicBezTo>
                  <a:pt x="650491" y="119055"/>
                  <a:pt x="660904" y="114678"/>
                  <a:pt x="669957" y="108642"/>
                </a:cubicBezTo>
                <a:cubicBezTo>
                  <a:pt x="677101" y="87210"/>
                  <a:pt x="691806" y="58064"/>
                  <a:pt x="669957" y="36214"/>
                </a:cubicBezTo>
                <a:cubicBezTo>
                  <a:pt x="659076" y="25333"/>
                  <a:pt x="639779" y="30179"/>
                  <a:pt x="624690" y="27161"/>
                </a:cubicBezTo>
                <a:cubicBezTo>
                  <a:pt x="610959" y="18007"/>
                  <a:pt x="589109" y="0"/>
                  <a:pt x="570369" y="0"/>
                </a:cubicBezTo>
                <a:cubicBezTo>
                  <a:pt x="560826" y="0"/>
                  <a:pt x="552262" y="6036"/>
                  <a:pt x="543208" y="9054"/>
                </a:cubicBezTo>
                <a:cubicBezTo>
                  <a:pt x="506513" y="64095"/>
                  <a:pt x="541103" y="5614"/>
                  <a:pt x="516048" y="72428"/>
                </a:cubicBezTo>
                <a:cubicBezTo>
                  <a:pt x="511309" y="85065"/>
                  <a:pt x="503257" y="96237"/>
                  <a:pt x="497941" y="108642"/>
                </a:cubicBezTo>
                <a:cubicBezTo>
                  <a:pt x="484710" y="139515"/>
                  <a:pt x="491242" y="151555"/>
                  <a:pt x="461727" y="181070"/>
                </a:cubicBezTo>
                <a:cubicBezTo>
                  <a:pt x="430596" y="212201"/>
                  <a:pt x="414400" y="214953"/>
                  <a:pt x="380246" y="226337"/>
                </a:cubicBezTo>
                <a:cubicBezTo>
                  <a:pt x="335290" y="293770"/>
                  <a:pt x="393069" y="210949"/>
                  <a:pt x="334979" y="280658"/>
                </a:cubicBezTo>
                <a:cubicBezTo>
                  <a:pt x="312625" y="307483"/>
                  <a:pt x="324137" y="311171"/>
                  <a:pt x="289711" y="325925"/>
                </a:cubicBezTo>
                <a:cubicBezTo>
                  <a:pt x="278274" y="330827"/>
                  <a:pt x="265568" y="331961"/>
                  <a:pt x="253497" y="334979"/>
                </a:cubicBezTo>
                <a:cubicBezTo>
                  <a:pt x="192516" y="395960"/>
                  <a:pt x="253760" y="325400"/>
                  <a:pt x="217284" y="398353"/>
                </a:cubicBezTo>
                <a:cubicBezTo>
                  <a:pt x="207552" y="417817"/>
                  <a:pt x="181070" y="452674"/>
                  <a:pt x="181070" y="452674"/>
                </a:cubicBezTo>
                <a:cubicBezTo>
                  <a:pt x="178052" y="464745"/>
                  <a:pt x="177581" y="477759"/>
                  <a:pt x="172016" y="488888"/>
                </a:cubicBezTo>
                <a:cubicBezTo>
                  <a:pt x="145610" y="541699"/>
                  <a:pt x="145987" y="536418"/>
                  <a:pt x="108642" y="561315"/>
                </a:cubicBezTo>
                <a:cubicBezTo>
                  <a:pt x="29518" y="551425"/>
                  <a:pt x="18107" y="553771"/>
                  <a:pt x="0" y="552262"/>
                </a:cubicBezTo>
                <a:close/>
              </a:path>
            </a:pathLst>
          </a:custGeom>
          <a:solidFill>
            <a:srgbClr val="DD75D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52" name="Freeform 51"/>
          <p:cNvSpPr/>
          <p:nvPr/>
        </p:nvSpPr>
        <p:spPr>
          <a:xfrm>
            <a:off x="1230629" y="4137434"/>
            <a:ext cx="389941" cy="316871"/>
          </a:xfrm>
          <a:custGeom>
            <a:avLst/>
            <a:gdLst>
              <a:gd name="connsiteX0" fmla="*/ 64017 w 389941"/>
              <a:gd name="connsiteY0" fmla="*/ 0 h 316871"/>
              <a:gd name="connsiteX1" fmla="*/ 64017 w 389941"/>
              <a:gd name="connsiteY1" fmla="*/ 0 h 316871"/>
              <a:gd name="connsiteX2" fmla="*/ 9696 w 389941"/>
              <a:gd name="connsiteY2" fmla="*/ 63374 h 316871"/>
              <a:gd name="connsiteX3" fmla="*/ 9696 w 389941"/>
              <a:gd name="connsiteY3" fmla="*/ 172016 h 316871"/>
              <a:gd name="connsiteX4" fmla="*/ 36856 w 389941"/>
              <a:gd name="connsiteY4" fmla="*/ 235390 h 316871"/>
              <a:gd name="connsiteX5" fmla="*/ 64017 w 389941"/>
              <a:gd name="connsiteY5" fmla="*/ 253497 h 316871"/>
              <a:gd name="connsiteX6" fmla="*/ 172658 w 389941"/>
              <a:gd name="connsiteY6" fmla="*/ 289711 h 316871"/>
              <a:gd name="connsiteX7" fmla="*/ 226979 w 389941"/>
              <a:gd name="connsiteY7" fmla="*/ 307817 h 316871"/>
              <a:gd name="connsiteX8" fmla="*/ 254139 w 389941"/>
              <a:gd name="connsiteY8" fmla="*/ 316871 h 316871"/>
              <a:gd name="connsiteX9" fmla="*/ 281300 w 389941"/>
              <a:gd name="connsiteY9" fmla="*/ 307817 h 316871"/>
              <a:gd name="connsiteX10" fmla="*/ 308460 w 389941"/>
              <a:gd name="connsiteY10" fmla="*/ 235390 h 316871"/>
              <a:gd name="connsiteX11" fmla="*/ 317514 w 389941"/>
              <a:gd name="connsiteY11" fmla="*/ 208229 h 316871"/>
              <a:gd name="connsiteX12" fmla="*/ 362781 w 389941"/>
              <a:gd name="connsiteY12" fmla="*/ 162962 h 316871"/>
              <a:gd name="connsiteX13" fmla="*/ 389941 w 389941"/>
              <a:gd name="connsiteY13" fmla="*/ 108641 h 316871"/>
              <a:gd name="connsiteX14" fmla="*/ 380888 w 389941"/>
              <a:gd name="connsiteY14" fmla="*/ 63374 h 316871"/>
              <a:gd name="connsiteX15" fmla="*/ 335621 w 389941"/>
              <a:gd name="connsiteY15" fmla="*/ 126748 h 316871"/>
              <a:gd name="connsiteX16" fmla="*/ 308460 w 389941"/>
              <a:gd name="connsiteY16" fmla="*/ 153909 h 316871"/>
              <a:gd name="connsiteX17" fmla="*/ 272246 w 389941"/>
              <a:gd name="connsiteY17" fmla="*/ 162962 h 316871"/>
              <a:gd name="connsiteX18" fmla="*/ 18749 w 389941"/>
              <a:gd name="connsiteY18" fmla="*/ 126748 h 316871"/>
              <a:gd name="connsiteX19" fmla="*/ 9696 w 389941"/>
              <a:gd name="connsiteY19" fmla="*/ 99588 h 316871"/>
              <a:gd name="connsiteX20" fmla="*/ 64017 w 389941"/>
              <a:gd name="connsiteY20" fmla="*/ 0 h 316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9941" h="316871">
                <a:moveTo>
                  <a:pt x="64017" y="0"/>
                </a:moveTo>
                <a:lnTo>
                  <a:pt x="64017" y="0"/>
                </a:lnTo>
                <a:cubicBezTo>
                  <a:pt x="45910" y="21125"/>
                  <a:pt x="25652" y="40581"/>
                  <a:pt x="9696" y="63374"/>
                </a:cubicBezTo>
                <a:cubicBezTo>
                  <a:pt x="-10395" y="92074"/>
                  <a:pt x="6444" y="150879"/>
                  <a:pt x="9696" y="172016"/>
                </a:cubicBezTo>
                <a:cubicBezTo>
                  <a:pt x="13474" y="196572"/>
                  <a:pt x="18768" y="217302"/>
                  <a:pt x="36856" y="235390"/>
                </a:cubicBezTo>
                <a:cubicBezTo>
                  <a:pt x="44550" y="243084"/>
                  <a:pt x="54963" y="247461"/>
                  <a:pt x="64017" y="253497"/>
                </a:cubicBezTo>
                <a:cubicBezTo>
                  <a:pt x="101370" y="309528"/>
                  <a:pt x="64540" y="269439"/>
                  <a:pt x="172658" y="289711"/>
                </a:cubicBezTo>
                <a:cubicBezTo>
                  <a:pt x="191417" y="293228"/>
                  <a:pt x="208872" y="301781"/>
                  <a:pt x="226979" y="307817"/>
                </a:cubicBezTo>
                <a:lnTo>
                  <a:pt x="254139" y="316871"/>
                </a:lnTo>
                <a:cubicBezTo>
                  <a:pt x="263193" y="313853"/>
                  <a:pt x="273848" y="313779"/>
                  <a:pt x="281300" y="307817"/>
                </a:cubicBezTo>
                <a:cubicBezTo>
                  <a:pt x="304587" y="289187"/>
                  <a:pt x="302018" y="261156"/>
                  <a:pt x="308460" y="235390"/>
                </a:cubicBezTo>
                <a:cubicBezTo>
                  <a:pt x="310775" y="226132"/>
                  <a:pt x="313246" y="216765"/>
                  <a:pt x="317514" y="208229"/>
                </a:cubicBezTo>
                <a:cubicBezTo>
                  <a:pt x="332603" y="178052"/>
                  <a:pt x="335621" y="181069"/>
                  <a:pt x="362781" y="162962"/>
                </a:cubicBezTo>
                <a:cubicBezTo>
                  <a:pt x="371937" y="149228"/>
                  <a:pt x="389941" y="127384"/>
                  <a:pt x="389941" y="108641"/>
                </a:cubicBezTo>
                <a:cubicBezTo>
                  <a:pt x="389941" y="93253"/>
                  <a:pt x="383906" y="78463"/>
                  <a:pt x="380888" y="63374"/>
                </a:cubicBezTo>
                <a:cubicBezTo>
                  <a:pt x="366560" y="84866"/>
                  <a:pt x="352462" y="107100"/>
                  <a:pt x="335621" y="126748"/>
                </a:cubicBezTo>
                <a:cubicBezTo>
                  <a:pt x="327288" y="136469"/>
                  <a:pt x="319577" y="147557"/>
                  <a:pt x="308460" y="153909"/>
                </a:cubicBezTo>
                <a:cubicBezTo>
                  <a:pt x="297657" y="160082"/>
                  <a:pt x="284317" y="159944"/>
                  <a:pt x="272246" y="162962"/>
                </a:cubicBezTo>
                <a:cubicBezTo>
                  <a:pt x="139408" y="157853"/>
                  <a:pt x="64693" y="218639"/>
                  <a:pt x="18749" y="126748"/>
                </a:cubicBezTo>
                <a:cubicBezTo>
                  <a:pt x="14481" y="118212"/>
                  <a:pt x="12714" y="108641"/>
                  <a:pt x="9696" y="99588"/>
                </a:cubicBezTo>
                <a:cubicBezTo>
                  <a:pt x="19049" y="6050"/>
                  <a:pt x="54964" y="16598"/>
                  <a:pt x="64017" y="0"/>
                </a:cubicBezTo>
                <a:close/>
              </a:path>
            </a:pathLst>
          </a:custGeom>
          <a:solidFill>
            <a:srgbClr val="DD75D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53" name="Freeform 52"/>
          <p:cNvSpPr/>
          <p:nvPr/>
        </p:nvSpPr>
        <p:spPr>
          <a:xfrm>
            <a:off x="1213164" y="4246075"/>
            <a:ext cx="608463" cy="653147"/>
          </a:xfrm>
          <a:custGeom>
            <a:avLst/>
            <a:gdLst>
              <a:gd name="connsiteX0" fmla="*/ 0 w 608463"/>
              <a:gd name="connsiteY0" fmla="*/ 452674 h 653147"/>
              <a:gd name="connsiteX1" fmla="*/ 0 w 608463"/>
              <a:gd name="connsiteY1" fmla="*/ 452674 h 653147"/>
              <a:gd name="connsiteX2" fmla="*/ 117695 w 608463"/>
              <a:gd name="connsiteY2" fmla="*/ 434567 h 653147"/>
              <a:gd name="connsiteX3" fmla="*/ 135802 w 608463"/>
              <a:gd name="connsiteY3" fmla="*/ 398353 h 653147"/>
              <a:gd name="connsiteX4" fmla="*/ 162963 w 608463"/>
              <a:gd name="connsiteY4" fmla="*/ 380246 h 653147"/>
              <a:gd name="connsiteX5" fmla="*/ 217284 w 608463"/>
              <a:gd name="connsiteY5" fmla="*/ 362139 h 653147"/>
              <a:gd name="connsiteX6" fmla="*/ 162963 w 608463"/>
              <a:gd name="connsiteY6" fmla="*/ 389299 h 653147"/>
              <a:gd name="connsiteX7" fmla="*/ 253497 w 608463"/>
              <a:gd name="connsiteY7" fmla="*/ 389299 h 653147"/>
              <a:gd name="connsiteX8" fmla="*/ 271604 w 608463"/>
              <a:gd name="connsiteY8" fmla="*/ 362139 h 653147"/>
              <a:gd name="connsiteX9" fmla="*/ 298765 w 608463"/>
              <a:gd name="connsiteY9" fmla="*/ 271604 h 653147"/>
              <a:gd name="connsiteX10" fmla="*/ 316872 w 608463"/>
              <a:gd name="connsiteY10" fmla="*/ 244444 h 653147"/>
              <a:gd name="connsiteX11" fmla="*/ 325925 w 608463"/>
              <a:gd name="connsiteY11" fmla="*/ 162963 h 653147"/>
              <a:gd name="connsiteX12" fmla="*/ 362139 w 608463"/>
              <a:gd name="connsiteY12" fmla="*/ 108642 h 653147"/>
              <a:gd name="connsiteX13" fmla="*/ 380246 w 608463"/>
              <a:gd name="connsiteY13" fmla="*/ 81481 h 653147"/>
              <a:gd name="connsiteX14" fmla="*/ 416460 w 608463"/>
              <a:gd name="connsiteY14" fmla="*/ 0 h 653147"/>
              <a:gd name="connsiteX15" fmla="*/ 434567 w 608463"/>
              <a:gd name="connsiteY15" fmla="*/ 99588 h 653147"/>
              <a:gd name="connsiteX16" fmla="*/ 461727 w 608463"/>
              <a:gd name="connsiteY16" fmla="*/ 126749 h 653147"/>
              <a:gd name="connsiteX17" fmla="*/ 516048 w 608463"/>
              <a:gd name="connsiteY17" fmla="*/ 172016 h 653147"/>
              <a:gd name="connsiteX18" fmla="*/ 552262 w 608463"/>
              <a:gd name="connsiteY18" fmla="*/ 226337 h 653147"/>
              <a:gd name="connsiteX19" fmla="*/ 570369 w 608463"/>
              <a:gd name="connsiteY19" fmla="*/ 253497 h 653147"/>
              <a:gd name="connsiteX20" fmla="*/ 597529 w 608463"/>
              <a:gd name="connsiteY20" fmla="*/ 271604 h 653147"/>
              <a:gd name="connsiteX21" fmla="*/ 606583 w 608463"/>
              <a:gd name="connsiteY21" fmla="*/ 307818 h 653147"/>
              <a:gd name="connsiteX22" fmla="*/ 552262 w 608463"/>
              <a:gd name="connsiteY22" fmla="*/ 344032 h 653147"/>
              <a:gd name="connsiteX23" fmla="*/ 534155 w 608463"/>
              <a:gd name="connsiteY23" fmla="*/ 371192 h 653147"/>
              <a:gd name="connsiteX24" fmla="*/ 525101 w 608463"/>
              <a:gd name="connsiteY24" fmla="*/ 398353 h 653147"/>
              <a:gd name="connsiteX25" fmla="*/ 470781 w 608463"/>
              <a:gd name="connsiteY25" fmla="*/ 416460 h 653147"/>
              <a:gd name="connsiteX26" fmla="*/ 461727 w 608463"/>
              <a:gd name="connsiteY26" fmla="*/ 443620 h 653147"/>
              <a:gd name="connsiteX27" fmla="*/ 452674 w 608463"/>
              <a:gd name="connsiteY27" fmla="*/ 479834 h 653147"/>
              <a:gd name="connsiteX28" fmla="*/ 371192 w 608463"/>
              <a:gd name="connsiteY28" fmla="*/ 561315 h 653147"/>
              <a:gd name="connsiteX29" fmla="*/ 344032 w 608463"/>
              <a:gd name="connsiteY29" fmla="*/ 588475 h 653147"/>
              <a:gd name="connsiteX30" fmla="*/ 280658 w 608463"/>
              <a:gd name="connsiteY30" fmla="*/ 597529 h 653147"/>
              <a:gd name="connsiteX31" fmla="*/ 262551 w 608463"/>
              <a:gd name="connsiteY31" fmla="*/ 624689 h 653147"/>
              <a:gd name="connsiteX32" fmla="*/ 253497 w 608463"/>
              <a:gd name="connsiteY32" fmla="*/ 651850 h 653147"/>
              <a:gd name="connsiteX33" fmla="*/ 199177 w 608463"/>
              <a:gd name="connsiteY33" fmla="*/ 642796 h 653147"/>
              <a:gd name="connsiteX34" fmla="*/ 181070 w 608463"/>
              <a:gd name="connsiteY34" fmla="*/ 615636 h 653147"/>
              <a:gd name="connsiteX35" fmla="*/ 117695 w 608463"/>
              <a:gd name="connsiteY35" fmla="*/ 615636 h 653147"/>
              <a:gd name="connsiteX36" fmla="*/ 72428 w 608463"/>
              <a:gd name="connsiteY36" fmla="*/ 606582 h 653147"/>
              <a:gd name="connsiteX37" fmla="*/ 63375 w 608463"/>
              <a:gd name="connsiteY37" fmla="*/ 579422 h 653147"/>
              <a:gd name="connsiteX38" fmla="*/ 36214 w 608463"/>
              <a:gd name="connsiteY38" fmla="*/ 543208 h 653147"/>
              <a:gd name="connsiteX39" fmla="*/ 18107 w 608463"/>
              <a:gd name="connsiteY39" fmla="*/ 516048 h 653147"/>
              <a:gd name="connsiteX40" fmla="*/ 0 w 608463"/>
              <a:gd name="connsiteY40" fmla="*/ 452674 h 653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08463" h="653147">
                <a:moveTo>
                  <a:pt x="0" y="452674"/>
                </a:moveTo>
                <a:lnTo>
                  <a:pt x="0" y="452674"/>
                </a:lnTo>
                <a:cubicBezTo>
                  <a:pt x="39232" y="446638"/>
                  <a:pt x="80841" y="449309"/>
                  <a:pt x="117695" y="434567"/>
                </a:cubicBezTo>
                <a:cubicBezTo>
                  <a:pt x="130226" y="429555"/>
                  <a:pt x="127162" y="408721"/>
                  <a:pt x="135802" y="398353"/>
                </a:cubicBezTo>
                <a:cubicBezTo>
                  <a:pt x="142768" y="389994"/>
                  <a:pt x="153909" y="386282"/>
                  <a:pt x="162963" y="380246"/>
                </a:cubicBezTo>
                <a:cubicBezTo>
                  <a:pt x="167095" y="367848"/>
                  <a:pt x="178438" y="303869"/>
                  <a:pt x="217284" y="362139"/>
                </a:cubicBezTo>
                <a:cubicBezTo>
                  <a:pt x="223666" y="371712"/>
                  <a:pt x="164064" y="388932"/>
                  <a:pt x="162963" y="389299"/>
                </a:cubicBezTo>
                <a:cubicBezTo>
                  <a:pt x="196924" y="397790"/>
                  <a:pt x="216499" y="407798"/>
                  <a:pt x="253497" y="389299"/>
                </a:cubicBezTo>
                <a:cubicBezTo>
                  <a:pt x="263229" y="384433"/>
                  <a:pt x="265568" y="371192"/>
                  <a:pt x="271604" y="362139"/>
                </a:cubicBezTo>
                <a:cubicBezTo>
                  <a:pt x="276665" y="341897"/>
                  <a:pt x="289950" y="284827"/>
                  <a:pt x="298765" y="271604"/>
                </a:cubicBezTo>
                <a:lnTo>
                  <a:pt x="316872" y="244444"/>
                </a:lnTo>
                <a:cubicBezTo>
                  <a:pt x="319890" y="217284"/>
                  <a:pt x="317283" y="188888"/>
                  <a:pt x="325925" y="162963"/>
                </a:cubicBezTo>
                <a:cubicBezTo>
                  <a:pt x="332807" y="142318"/>
                  <a:pt x="350068" y="126749"/>
                  <a:pt x="362139" y="108642"/>
                </a:cubicBezTo>
                <a:lnTo>
                  <a:pt x="380246" y="81481"/>
                </a:lnTo>
                <a:cubicBezTo>
                  <a:pt x="401794" y="16838"/>
                  <a:pt x="387766" y="43042"/>
                  <a:pt x="416460" y="0"/>
                </a:cubicBezTo>
                <a:cubicBezTo>
                  <a:pt x="422496" y="33196"/>
                  <a:pt x="423219" y="67813"/>
                  <a:pt x="434567" y="99588"/>
                </a:cubicBezTo>
                <a:cubicBezTo>
                  <a:pt x="438873" y="111646"/>
                  <a:pt x="451891" y="118552"/>
                  <a:pt x="461727" y="126749"/>
                </a:cubicBezTo>
                <a:cubicBezTo>
                  <a:pt x="494763" y="154280"/>
                  <a:pt x="486814" y="134431"/>
                  <a:pt x="516048" y="172016"/>
                </a:cubicBezTo>
                <a:cubicBezTo>
                  <a:pt x="529409" y="189194"/>
                  <a:pt x="540191" y="208230"/>
                  <a:pt x="552262" y="226337"/>
                </a:cubicBezTo>
                <a:cubicBezTo>
                  <a:pt x="558298" y="235390"/>
                  <a:pt x="561316" y="247461"/>
                  <a:pt x="570369" y="253497"/>
                </a:cubicBezTo>
                <a:lnTo>
                  <a:pt x="597529" y="271604"/>
                </a:lnTo>
                <a:cubicBezTo>
                  <a:pt x="600547" y="283675"/>
                  <a:pt x="613178" y="297266"/>
                  <a:pt x="606583" y="307818"/>
                </a:cubicBezTo>
                <a:cubicBezTo>
                  <a:pt x="595049" y="326272"/>
                  <a:pt x="552262" y="344032"/>
                  <a:pt x="552262" y="344032"/>
                </a:cubicBezTo>
                <a:cubicBezTo>
                  <a:pt x="546226" y="353085"/>
                  <a:pt x="539021" y="361460"/>
                  <a:pt x="534155" y="371192"/>
                </a:cubicBezTo>
                <a:cubicBezTo>
                  <a:pt x="529887" y="379728"/>
                  <a:pt x="532867" y="392806"/>
                  <a:pt x="525101" y="398353"/>
                </a:cubicBezTo>
                <a:cubicBezTo>
                  <a:pt x="509570" y="409447"/>
                  <a:pt x="488888" y="410424"/>
                  <a:pt x="470781" y="416460"/>
                </a:cubicBezTo>
                <a:cubicBezTo>
                  <a:pt x="467763" y="425513"/>
                  <a:pt x="464349" y="434444"/>
                  <a:pt x="461727" y="443620"/>
                </a:cubicBezTo>
                <a:cubicBezTo>
                  <a:pt x="458309" y="455584"/>
                  <a:pt x="459809" y="469640"/>
                  <a:pt x="452674" y="479834"/>
                </a:cubicBezTo>
                <a:cubicBezTo>
                  <a:pt x="452667" y="479843"/>
                  <a:pt x="384776" y="547731"/>
                  <a:pt x="371192" y="561315"/>
                </a:cubicBezTo>
                <a:cubicBezTo>
                  <a:pt x="362139" y="570368"/>
                  <a:pt x="356707" y="586664"/>
                  <a:pt x="344032" y="588475"/>
                </a:cubicBezTo>
                <a:lnTo>
                  <a:pt x="280658" y="597529"/>
                </a:lnTo>
                <a:cubicBezTo>
                  <a:pt x="274622" y="606582"/>
                  <a:pt x="267417" y="614957"/>
                  <a:pt x="262551" y="624689"/>
                </a:cubicBezTo>
                <a:cubicBezTo>
                  <a:pt x="258283" y="633225"/>
                  <a:pt x="262673" y="649228"/>
                  <a:pt x="253497" y="651850"/>
                </a:cubicBezTo>
                <a:cubicBezTo>
                  <a:pt x="235847" y="656893"/>
                  <a:pt x="217284" y="645814"/>
                  <a:pt x="199177" y="642796"/>
                </a:cubicBezTo>
                <a:cubicBezTo>
                  <a:pt x="193141" y="633743"/>
                  <a:pt x="189567" y="622433"/>
                  <a:pt x="181070" y="615636"/>
                </a:cubicBezTo>
                <a:cubicBezTo>
                  <a:pt x="159422" y="598318"/>
                  <a:pt x="140589" y="609912"/>
                  <a:pt x="117695" y="615636"/>
                </a:cubicBezTo>
                <a:cubicBezTo>
                  <a:pt x="102606" y="612618"/>
                  <a:pt x="85231" y="615118"/>
                  <a:pt x="72428" y="606582"/>
                </a:cubicBezTo>
                <a:cubicBezTo>
                  <a:pt x="64488" y="601288"/>
                  <a:pt x="68110" y="587708"/>
                  <a:pt x="63375" y="579422"/>
                </a:cubicBezTo>
                <a:cubicBezTo>
                  <a:pt x="55889" y="566321"/>
                  <a:pt x="44985" y="555487"/>
                  <a:pt x="36214" y="543208"/>
                </a:cubicBezTo>
                <a:cubicBezTo>
                  <a:pt x="29890" y="534354"/>
                  <a:pt x="24143" y="525101"/>
                  <a:pt x="18107" y="516048"/>
                </a:cubicBezTo>
                <a:cubicBezTo>
                  <a:pt x="28345" y="464862"/>
                  <a:pt x="3018" y="463236"/>
                  <a:pt x="0" y="452674"/>
                </a:cubicBezTo>
                <a:close/>
              </a:path>
            </a:pathLst>
          </a:custGeom>
          <a:solidFill>
            <a:srgbClr val="DD75D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54" name="Freeform 53"/>
          <p:cNvSpPr/>
          <p:nvPr/>
        </p:nvSpPr>
        <p:spPr>
          <a:xfrm>
            <a:off x="552261" y="4662535"/>
            <a:ext cx="724278" cy="362648"/>
          </a:xfrm>
          <a:custGeom>
            <a:avLst/>
            <a:gdLst>
              <a:gd name="connsiteX0" fmla="*/ 18107 w 724278"/>
              <a:gd name="connsiteY0" fmla="*/ 0 h 362648"/>
              <a:gd name="connsiteX1" fmla="*/ 18107 w 724278"/>
              <a:gd name="connsiteY1" fmla="*/ 0 h 362648"/>
              <a:gd name="connsiteX2" fmla="*/ 126749 w 724278"/>
              <a:gd name="connsiteY2" fmla="*/ 36214 h 362648"/>
              <a:gd name="connsiteX3" fmla="*/ 199177 w 724278"/>
              <a:gd name="connsiteY3" fmla="*/ 54320 h 362648"/>
              <a:gd name="connsiteX4" fmla="*/ 226337 w 724278"/>
              <a:gd name="connsiteY4" fmla="*/ 90534 h 362648"/>
              <a:gd name="connsiteX5" fmla="*/ 244444 w 724278"/>
              <a:gd name="connsiteY5" fmla="*/ 117695 h 362648"/>
              <a:gd name="connsiteX6" fmla="*/ 280658 w 724278"/>
              <a:gd name="connsiteY6" fmla="*/ 108641 h 362648"/>
              <a:gd name="connsiteX7" fmla="*/ 407406 w 724278"/>
              <a:gd name="connsiteY7" fmla="*/ 45267 h 362648"/>
              <a:gd name="connsiteX8" fmla="*/ 679010 w 724278"/>
              <a:gd name="connsiteY8" fmla="*/ 45267 h 362648"/>
              <a:gd name="connsiteX9" fmla="*/ 688064 w 724278"/>
              <a:gd name="connsiteY9" fmla="*/ 72427 h 362648"/>
              <a:gd name="connsiteX10" fmla="*/ 697117 w 724278"/>
              <a:gd name="connsiteY10" fmla="*/ 144855 h 362648"/>
              <a:gd name="connsiteX11" fmla="*/ 715224 w 724278"/>
              <a:gd name="connsiteY11" fmla="*/ 172015 h 362648"/>
              <a:gd name="connsiteX12" fmla="*/ 724278 w 724278"/>
              <a:gd name="connsiteY12" fmla="*/ 199176 h 362648"/>
              <a:gd name="connsiteX13" fmla="*/ 715224 w 724278"/>
              <a:gd name="connsiteY13" fmla="*/ 226336 h 362648"/>
              <a:gd name="connsiteX14" fmla="*/ 660903 w 724278"/>
              <a:gd name="connsiteY14" fmla="*/ 244443 h 362648"/>
              <a:gd name="connsiteX15" fmla="*/ 633743 w 724278"/>
              <a:gd name="connsiteY15" fmla="*/ 262550 h 362648"/>
              <a:gd name="connsiteX16" fmla="*/ 543208 w 724278"/>
              <a:gd name="connsiteY16" fmla="*/ 262550 h 362648"/>
              <a:gd name="connsiteX17" fmla="*/ 470781 w 724278"/>
              <a:gd name="connsiteY17" fmla="*/ 271604 h 362648"/>
              <a:gd name="connsiteX18" fmla="*/ 407406 w 724278"/>
              <a:gd name="connsiteY18" fmla="*/ 280657 h 362648"/>
              <a:gd name="connsiteX19" fmla="*/ 362139 w 724278"/>
              <a:gd name="connsiteY19" fmla="*/ 316871 h 362648"/>
              <a:gd name="connsiteX20" fmla="*/ 199177 w 724278"/>
              <a:gd name="connsiteY20" fmla="*/ 325924 h 362648"/>
              <a:gd name="connsiteX21" fmla="*/ 153909 w 724278"/>
              <a:gd name="connsiteY21" fmla="*/ 362138 h 362648"/>
              <a:gd name="connsiteX22" fmla="*/ 126749 w 724278"/>
              <a:gd name="connsiteY22" fmla="*/ 344031 h 362648"/>
              <a:gd name="connsiteX23" fmla="*/ 117695 w 724278"/>
              <a:gd name="connsiteY23" fmla="*/ 316871 h 362648"/>
              <a:gd name="connsiteX24" fmla="*/ 63375 w 724278"/>
              <a:gd name="connsiteY24" fmla="*/ 280657 h 362648"/>
              <a:gd name="connsiteX25" fmla="*/ 27161 w 724278"/>
              <a:gd name="connsiteY25" fmla="*/ 226336 h 362648"/>
              <a:gd name="connsiteX26" fmla="*/ 0 w 724278"/>
              <a:gd name="connsiteY26" fmla="*/ 172015 h 362648"/>
              <a:gd name="connsiteX27" fmla="*/ 18107 w 724278"/>
              <a:gd name="connsiteY27" fmla="*/ 0 h 36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724278" h="362648">
                <a:moveTo>
                  <a:pt x="18107" y="0"/>
                </a:moveTo>
                <a:lnTo>
                  <a:pt x="18107" y="0"/>
                </a:lnTo>
                <a:cubicBezTo>
                  <a:pt x="54321" y="12071"/>
                  <a:pt x="89716" y="26956"/>
                  <a:pt x="126749" y="36214"/>
                </a:cubicBezTo>
                <a:lnTo>
                  <a:pt x="199177" y="54320"/>
                </a:lnTo>
                <a:cubicBezTo>
                  <a:pt x="208230" y="66391"/>
                  <a:pt x="217567" y="78255"/>
                  <a:pt x="226337" y="90534"/>
                </a:cubicBezTo>
                <a:cubicBezTo>
                  <a:pt x="232661" y="99388"/>
                  <a:pt x="234121" y="114254"/>
                  <a:pt x="244444" y="117695"/>
                </a:cubicBezTo>
                <a:cubicBezTo>
                  <a:pt x="256248" y="121630"/>
                  <a:pt x="268587" y="111659"/>
                  <a:pt x="280658" y="108641"/>
                </a:cubicBezTo>
                <a:cubicBezTo>
                  <a:pt x="310256" y="19846"/>
                  <a:pt x="279744" y="55905"/>
                  <a:pt x="407406" y="45267"/>
                </a:cubicBezTo>
                <a:cubicBezTo>
                  <a:pt x="510864" y="24577"/>
                  <a:pt x="515069" y="20046"/>
                  <a:pt x="679010" y="45267"/>
                </a:cubicBezTo>
                <a:cubicBezTo>
                  <a:pt x="688442" y="46718"/>
                  <a:pt x="685046" y="63374"/>
                  <a:pt x="688064" y="72427"/>
                </a:cubicBezTo>
                <a:cubicBezTo>
                  <a:pt x="691082" y="96570"/>
                  <a:pt x="690715" y="121382"/>
                  <a:pt x="697117" y="144855"/>
                </a:cubicBezTo>
                <a:cubicBezTo>
                  <a:pt x="699980" y="155352"/>
                  <a:pt x="710358" y="162283"/>
                  <a:pt x="715224" y="172015"/>
                </a:cubicBezTo>
                <a:cubicBezTo>
                  <a:pt x="719492" y="180551"/>
                  <a:pt x="721260" y="190122"/>
                  <a:pt x="724278" y="199176"/>
                </a:cubicBezTo>
                <a:cubicBezTo>
                  <a:pt x="721260" y="208229"/>
                  <a:pt x="722990" y="220789"/>
                  <a:pt x="715224" y="226336"/>
                </a:cubicBezTo>
                <a:cubicBezTo>
                  <a:pt x="699693" y="237430"/>
                  <a:pt x="660903" y="244443"/>
                  <a:pt x="660903" y="244443"/>
                </a:cubicBezTo>
                <a:cubicBezTo>
                  <a:pt x="651850" y="250479"/>
                  <a:pt x="643744" y="258264"/>
                  <a:pt x="633743" y="262550"/>
                </a:cubicBezTo>
                <a:cubicBezTo>
                  <a:pt x="595926" y="278758"/>
                  <a:pt x="585894" y="269665"/>
                  <a:pt x="543208" y="262550"/>
                </a:cubicBezTo>
                <a:lnTo>
                  <a:pt x="470781" y="271604"/>
                </a:lnTo>
                <a:cubicBezTo>
                  <a:pt x="449629" y="274424"/>
                  <a:pt x="426906" y="271990"/>
                  <a:pt x="407406" y="280657"/>
                </a:cubicBezTo>
                <a:cubicBezTo>
                  <a:pt x="342412" y="309542"/>
                  <a:pt x="436101" y="309827"/>
                  <a:pt x="362139" y="316871"/>
                </a:cubicBezTo>
                <a:cubicBezTo>
                  <a:pt x="307980" y="322029"/>
                  <a:pt x="253498" y="322906"/>
                  <a:pt x="199177" y="325924"/>
                </a:cubicBezTo>
                <a:cubicBezTo>
                  <a:pt x="188597" y="341794"/>
                  <a:pt x="180148" y="366511"/>
                  <a:pt x="153909" y="362138"/>
                </a:cubicBezTo>
                <a:cubicBezTo>
                  <a:pt x="143176" y="360349"/>
                  <a:pt x="135802" y="350067"/>
                  <a:pt x="126749" y="344031"/>
                </a:cubicBezTo>
                <a:cubicBezTo>
                  <a:pt x="123731" y="334978"/>
                  <a:pt x="124443" y="323619"/>
                  <a:pt x="117695" y="316871"/>
                </a:cubicBezTo>
                <a:cubicBezTo>
                  <a:pt x="102307" y="301483"/>
                  <a:pt x="63375" y="280657"/>
                  <a:pt x="63375" y="280657"/>
                </a:cubicBezTo>
                <a:cubicBezTo>
                  <a:pt x="51304" y="262550"/>
                  <a:pt x="34043" y="246981"/>
                  <a:pt x="27161" y="226336"/>
                </a:cubicBezTo>
                <a:cubicBezTo>
                  <a:pt x="14666" y="188853"/>
                  <a:pt x="23401" y="207116"/>
                  <a:pt x="0" y="172015"/>
                </a:cubicBezTo>
                <a:cubicBezTo>
                  <a:pt x="9709" y="45810"/>
                  <a:pt x="15089" y="28669"/>
                  <a:pt x="18107" y="0"/>
                </a:cubicBezTo>
                <a:close/>
              </a:path>
            </a:pathLst>
          </a:custGeom>
          <a:solidFill>
            <a:srgbClr val="DD75D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55" name="Freeform 54"/>
          <p:cNvSpPr/>
          <p:nvPr/>
        </p:nvSpPr>
        <p:spPr>
          <a:xfrm>
            <a:off x="4436198" y="5812325"/>
            <a:ext cx="2454395" cy="914400"/>
          </a:xfrm>
          <a:custGeom>
            <a:avLst/>
            <a:gdLst>
              <a:gd name="connsiteX0" fmla="*/ 0 w 2454395"/>
              <a:gd name="connsiteY0" fmla="*/ 27160 h 914400"/>
              <a:gd name="connsiteX1" fmla="*/ 0 w 2454395"/>
              <a:gd name="connsiteY1" fmla="*/ 27160 h 914400"/>
              <a:gd name="connsiteX2" fmla="*/ 9053 w 2454395"/>
              <a:gd name="connsiteY2" fmla="*/ 117695 h 914400"/>
              <a:gd name="connsiteX3" fmla="*/ 45267 w 2454395"/>
              <a:gd name="connsiteY3" fmla="*/ 126748 h 914400"/>
              <a:gd name="connsiteX4" fmla="*/ 99588 w 2454395"/>
              <a:gd name="connsiteY4" fmla="*/ 144855 h 914400"/>
              <a:gd name="connsiteX5" fmla="*/ 126749 w 2454395"/>
              <a:gd name="connsiteY5" fmla="*/ 181069 h 914400"/>
              <a:gd name="connsiteX6" fmla="*/ 153909 w 2454395"/>
              <a:gd name="connsiteY6" fmla="*/ 199176 h 914400"/>
              <a:gd name="connsiteX7" fmla="*/ 208230 w 2454395"/>
              <a:gd name="connsiteY7" fmla="*/ 253497 h 914400"/>
              <a:gd name="connsiteX8" fmla="*/ 235390 w 2454395"/>
              <a:gd name="connsiteY8" fmla="*/ 280657 h 914400"/>
              <a:gd name="connsiteX9" fmla="*/ 280657 w 2454395"/>
              <a:gd name="connsiteY9" fmla="*/ 334978 h 914400"/>
              <a:gd name="connsiteX10" fmla="*/ 316871 w 2454395"/>
              <a:gd name="connsiteY10" fmla="*/ 344031 h 914400"/>
              <a:gd name="connsiteX11" fmla="*/ 344032 w 2454395"/>
              <a:gd name="connsiteY11" fmla="*/ 434566 h 914400"/>
              <a:gd name="connsiteX12" fmla="*/ 389299 w 2454395"/>
              <a:gd name="connsiteY12" fmla="*/ 479833 h 914400"/>
              <a:gd name="connsiteX13" fmla="*/ 461727 w 2454395"/>
              <a:gd name="connsiteY13" fmla="*/ 561315 h 914400"/>
              <a:gd name="connsiteX14" fmla="*/ 470780 w 2454395"/>
              <a:gd name="connsiteY14" fmla="*/ 597528 h 914400"/>
              <a:gd name="connsiteX15" fmla="*/ 543208 w 2454395"/>
              <a:gd name="connsiteY15" fmla="*/ 679010 h 914400"/>
              <a:gd name="connsiteX16" fmla="*/ 579422 w 2454395"/>
              <a:gd name="connsiteY16" fmla="*/ 706170 h 914400"/>
              <a:gd name="connsiteX17" fmla="*/ 624689 w 2454395"/>
              <a:gd name="connsiteY17" fmla="*/ 742384 h 914400"/>
              <a:gd name="connsiteX18" fmla="*/ 651850 w 2454395"/>
              <a:gd name="connsiteY18" fmla="*/ 769544 h 914400"/>
              <a:gd name="connsiteX19" fmla="*/ 679010 w 2454395"/>
              <a:gd name="connsiteY19" fmla="*/ 778598 h 914400"/>
              <a:gd name="connsiteX20" fmla="*/ 760491 w 2454395"/>
              <a:gd name="connsiteY20" fmla="*/ 787651 h 914400"/>
              <a:gd name="connsiteX21" fmla="*/ 769545 w 2454395"/>
              <a:gd name="connsiteY21" fmla="*/ 841972 h 914400"/>
              <a:gd name="connsiteX22" fmla="*/ 778598 w 2454395"/>
              <a:gd name="connsiteY22" fmla="*/ 878186 h 914400"/>
              <a:gd name="connsiteX23" fmla="*/ 805758 w 2454395"/>
              <a:gd name="connsiteY23" fmla="*/ 887239 h 914400"/>
              <a:gd name="connsiteX24" fmla="*/ 1068309 w 2454395"/>
              <a:gd name="connsiteY24" fmla="*/ 878186 h 914400"/>
              <a:gd name="connsiteX25" fmla="*/ 1095469 w 2454395"/>
              <a:gd name="connsiteY25" fmla="*/ 860079 h 914400"/>
              <a:gd name="connsiteX26" fmla="*/ 1167897 w 2454395"/>
              <a:gd name="connsiteY26" fmla="*/ 878186 h 914400"/>
              <a:gd name="connsiteX27" fmla="*/ 1222218 w 2454395"/>
              <a:gd name="connsiteY27" fmla="*/ 914400 h 914400"/>
              <a:gd name="connsiteX28" fmla="*/ 1321806 w 2454395"/>
              <a:gd name="connsiteY28" fmla="*/ 905346 h 914400"/>
              <a:gd name="connsiteX29" fmla="*/ 1358020 w 2454395"/>
              <a:gd name="connsiteY29" fmla="*/ 896293 h 914400"/>
              <a:gd name="connsiteX30" fmla="*/ 1367073 w 2454395"/>
              <a:gd name="connsiteY30" fmla="*/ 869132 h 914400"/>
              <a:gd name="connsiteX31" fmla="*/ 1394234 w 2454395"/>
              <a:gd name="connsiteY31" fmla="*/ 860079 h 914400"/>
              <a:gd name="connsiteX32" fmla="*/ 1475715 w 2454395"/>
              <a:gd name="connsiteY32" fmla="*/ 841972 h 914400"/>
              <a:gd name="connsiteX33" fmla="*/ 1511929 w 2454395"/>
              <a:gd name="connsiteY33" fmla="*/ 823865 h 914400"/>
              <a:gd name="connsiteX34" fmla="*/ 1566250 w 2454395"/>
              <a:gd name="connsiteY34" fmla="*/ 869132 h 914400"/>
              <a:gd name="connsiteX35" fmla="*/ 1593410 w 2454395"/>
              <a:gd name="connsiteY35" fmla="*/ 878186 h 914400"/>
              <a:gd name="connsiteX36" fmla="*/ 1611517 w 2454395"/>
              <a:gd name="connsiteY36" fmla="*/ 851025 h 914400"/>
              <a:gd name="connsiteX37" fmla="*/ 1765426 w 2454395"/>
              <a:gd name="connsiteY37" fmla="*/ 805758 h 914400"/>
              <a:gd name="connsiteX38" fmla="*/ 1792586 w 2454395"/>
              <a:gd name="connsiteY38" fmla="*/ 796705 h 914400"/>
              <a:gd name="connsiteX39" fmla="*/ 1819747 w 2454395"/>
              <a:gd name="connsiteY39" fmla="*/ 778598 h 914400"/>
              <a:gd name="connsiteX40" fmla="*/ 1955549 w 2454395"/>
              <a:gd name="connsiteY40" fmla="*/ 751437 h 914400"/>
              <a:gd name="connsiteX41" fmla="*/ 2009869 w 2454395"/>
              <a:gd name="connsiteY41" fmla="*/ 733330 h 914400"/>
              <a:gd name="connsiteX42" fmla="*/ 2037030 w 2454395"/>
              <a:gd name="connsiteY42" fmla="*/ 724277 h 914400"/>
              <a:gd name="connsiteX43" fmla="*/ 2082297 w 2454395"/>
              <a:gd name="connsiteY43" fmla="*/ 715224 h 914400"/>
              <a:gd name="connsiteX44" fmla="*/ 2100404 w 2454395"/>
              <a:gd name="connsiteY44" fmla="*/ 688063 h 914400"/>
              <a:gd name="connsiteX45" fmla="*/ 2145671 w 2454395"/>
              <a:gd name="connsiteY45" fmla="*/ 642796 h 914400"/>
              <a:gd name="connsiteX46" fmla="*/ 2199992 w 2454395"/>
              <a:gd name="connsiteY46" fmla="*/ 651849 h 914400"/>
              <a:gd name="connsiteX47" fmla="*/ 2163778 w 2454395"/>
              <a:gd name="connsiteY47" fmla="*/ 660903 h 914400"/>
              <a:gd name="connsiteX48" fmla="*/ 2109457 w 2454395"/>
              <a:gd name="connsiteY48" fmla="*/ 697117 h 914400"/>
              <a:gd name="connsiteX49" fmla="*/ 2091351 w 2454395"/>
              <a:gd name="connsiteY49" fmla="*/ 733330 h 914400"/>
              <a:gd name="connsiteX50" fmla="*/ 2082297 w 2454395"/>
              <a:gd name="connsiteY50" fmla="*/ 760491 h 914400"/>
              <a:gd name="connsiteX51" fmla="*/ 2136618 w 2454395"/>
              <a:gd name="connsiteY51" fmla="*/ 733330 h 914400"/>
              <a:gd name="connsiteX52" fmla="*/ 2190939 w 2454395"/>
              <a:gd name="connsiteY52" fmla="*/ 715224 h 914400"/>
              <a:gd name="connsiteX53" fmla="*/ 2218099 w 2454395"/>
              <a:gd name="connsiteY53" fmla="*/ 697117 h 914400"/>
              <a:gd name="connsiteX54" fmla="*/ 2281473 w 2454395"/>
              <a:gd name="connsiteY54" fmla="*/ 669956 h 914400"/>
              <a:gd name="connsiteX55" fmla="*/ 2335794 w 2454395"/>
              <a:gd name="connsiteY55" fmla="*/ 615635 h 914400"/>
              <a:gd name="connsiteX56" fmla="*/ 2362954 w 2454395"/>
              <a:gd name="connsiteY56" fmla="*/ 588475 h 914400"/>
              <a:gd name="connsiteX57" fmla="*/ 2444436 w 2454395"/>
              <a:gd name="connsiteY57" fmla="*/ 552261 h 914400"/>
              <a:gd name="connsiteX58" fmla="*/ 2453489 w 2454395"/>
              <a:gd name="connsiteY58" fmla="*/ 516047 h 914400"/>
              <a:gd name="connsiteX59" fmla="*/ 2426329 w 2454395"/>
              <a:gd name="connsiteY59" fmla="*/ 497940 h 914400"/>
              <a:gd name="connsiteX60" fmla="*/ 2344848 w 2454395"/>
              <a:gd name="connsiteY60" fmla="*/ 506994 h 914400"/>
              <a:gd name="connsiteX61" fmla="*/ 2317687 w 2454395"/>
              <a:gd name="connsiteY61" fmla="*/ 525101 h 914400"/>
              <a:gd name="connsiteX62" fmla="*/ 2290527 w 2454395"/>
              <a:gd name="connsiteY62" fmla="*/ 552261 h 914400"/>
              <a:gd name="connsiteX63" fmla="*/ 2263366 w 2454395"/>
              <a:gd name="connsiteY63" fmla="*/ 561315 h 914400"/>
              <a:gd name="connsiteX64" fmla="*/ 2236206 w 2454395"/>
              <a:gd name="connsiteY64" fmla="*/ 579422 h 914400"/>
              <a:gd name="connsiteX65" fmla="*/ 2109457 w 2454395"/>
              <a:gd name="connsiteY65" fmla="*/ 588475 h 914400"/>
              <a:gd name="connsiteX66" fmla="*/ 2055137 w 2454395"/>
              <a:gd name="connsiteY66" fmla="*/ 606582 h 914400"/>
              <a:gd name="connsiteX67" fmla="*/ 2009869 w 2454395"/>
              <a:gd name="connsiteY67" fmla="*/ 642796 h 914400"/>
              <a:gd name="connsiteX68" fmla="*/ 1874067 w 2454395"/>
              <a:gd name="connsiteY68" fmla="*/ 706170 h 914400"/>
              <a:gd name="connsiteX69" fmla="*/ 1774479 w 2454395"/>
              <a:gd name="connsiteY69" fmla="*/ 733330 h 914400"/>
              <a:gd name="connsiteX70" fmla="*/ 1747319 w 2454395"/>
              <a:gd name="connsiteY70" fmla="*/ 751437 h 914400"/>
              <a:gd name="connsiteX71" fmla="*/ 1711105 w 2454395"/>
              <a:gd name="connsiteY71" fmla="*/ 760491 h 914400"/>
              <a:gd name="connsiteX72" fmla="*/ 1683945 w 2454395"/>
              <a:gd name="connsiteY72" fmla="*/ 769544 h 914400"/>
              <a:gd name="connsiteX73" fmla="*/ 1539089 w 2454395"/>
              <a:gd name="connsiteY73" fmla="*/ 787651 h 914400"/>
              <a:gd name="connsiteX74" fmla="*/ 1466661 w 2454395"/>
              <a:gd name="connsiteY74" fmla="*/ 796705 h 914400"/>
              <a:gd name="connsiteX75" fmla="*/ 1412341 w 2454395"/>
              <a:gd name="connsiteY75" fmla="*/ 832919 h 914400"/>
              <a:gd name="connsiteX76" fmla="*/ 1385180 w 2454395"/>
              <a:gd name="connsiteY76" fmla="*/ 814812 h 914400"/>
              <a:gd name="connsiteX77" fmla="*/ 1367073 w 2454395"/>
              <a:gd name="connsiteY77" fmla="*/ 769544 h 914400"/>
              <a:gd name="connsiteX78" fmla="*/ 1285592 w 2454395"/>
              <a:gd name="connsiteY78" fmla="*/ 778598 h 914400"/>
              <a:gd name="connsiteX79" fmla="*/ 1240325 w 2454395"/>
              <a:gd name="connsiteY79" fmla="*/ 769544 h 914400"/>
              <a:gd name="connsiteX80" fmla="*/ 1213164 w 2454395"/>
              <a:gd name="connsiteY80" fmla="*/ 751437 h 914400"/>
              <a:gd name="connsiteX81" fmla="*/ 1122630 w 2454395"/>
              <a:gd name="connsiteY81" fmla="*/ 769544 h 914400"/>
              <a:gd name="connsiteX82" fmla="*/ 1104523 w 2454395"/>
              <a:gd name="connsiteY82" fmla="*/ 796705 h 914400"/>
              <a:gd name="connsiteX83" fmla="*/ 1077362 w 2454395"/>
              <a:gd name="connsiteY83" fmla="*/ 805758 h 914400"/>
              <a:gd name="connsiteX84" fmla="*/ 1013988 w 2454395"/>
              <a:gd name="connsiteY84" fmla="*/ 814812 h 914400"/>
              <a:gd name="connsiteX85" fmla="*/ 923453 w 2454395"/>
              <a:gd name="connsiteY85" fmla="*/ 796705 h 914400"/>
              <a:gd name="connsiteX86" fmla="*/ 896293 w 2454395"/>
              <a:gd name="connsiteY86" fmla="*/ 778598 h 914400"/>
              <a:gd name="connsiteX87" fmla="*/ 869133 w 2454395"/>
              <a:gd name="connsiteY87" fmla="*/ 769544 h 914400"/>
              <a:gd name="connsiteX88" fmla="*/ 742384 w 2454395"/>
              <a:gd name="connsiteY88" fmla="*/ 760491 h 914400"/>
              <a:gd name="connsiteX89" fmla="*/ 733331 w 2454395"/>
              <a:gd name="connsiteY89" fmla="*/ 733330 h 914400"/>
              <a:gd name="connsiteX90" fmla="*/ 742384 w 2454395"/>
              <a:gd name="connsiteY90" fmla="*/ 706170 h 914400"/>
              <a:gd name="connsiteX91" fmla="*/ 814812 w 2454395"/>
              <a:gd name="connsiteY91" fmla="*/ 669956 h 914400"/>
              <a:gd name="connsiteX92" fmla="*/ 796705 w 2454395"/>
              <a:gd name="connsiteY92" fmla="*/ 579422 h 914400"/>
              <a:gd name="connsiteX93" fmla="*/ 769545 w 2454395"/>
              <a:gd name="connsiteY93" fmla="*/ 552261 h 914400"/>
              <a:gd name="connsiteX94" fmla="*/ 742384 w 2454395"/>
              <a:gd name="connsiteY94" fmla="*/ 479833 h 914400"/>
              <a:gd name="connsiteX95" fmla="*/ 688063 w 2454395"/>
              <a:gd name="connsiteY95" fmla="*/ 443620 h 914400"/>
              <a:gd name="connsiteX96" fmla="*/ 660903 w 2454395"/>
              <a:gd name="connsiteY96" fmla="*/ 425513 h 914400"/>
              <a:gd name="connsiteX97" fmla="*/ 651850 w 2454395"/>
              <a:gd name="connsiteY97" fmla="*/ 389299 h 914400"/>
              <a:gd name="connsiteX98" fmla="*/ 633743 w 2454395"/>
              <a:gd name="connsiteY98" fmla="*/ 307818 h 914400"/>
              <a:gd name="connsiteX99" fmla="*/ 606582 w 2454395"/>
              <a:gd name="connsiteY99" fmla="*/ 289711 h 914400"/>
              <a:gd name="connsiteX100" fmla="*/ 497941 w 2454395"/>
              <a:gd name="connsiteY100" fmla="*/ 280657 h 914400"/>
              <a:gd name="connsiteX101" fmla="*/ 434566 w 2454395"/>
              <a:gd name="connsiteY101" fmla="*/ 271604 h 914400"/>
              <a:gd name="connsiteX102" fmla="*/ 407406 w 2454395"/>
              <a:gd name="connsiteY102" fmla="*/ 235390 h 914400"/>
              <a:gd name="connsiteX103" fmla="*/ 362139 w 2454395"/>
              <a:gd name="connsiteY103" fmla="*/ 172016 h 914400"/>
              <a:gd name="connsiteX104" fmla="*/ 325925 w 2454395"/>
              <a:gd name="connsiteY104" fmla="*/ 162962 h 914400"/>
              <a:gd name="connsiteX105" fmla="*/ 307818 w 2454395"/>
              <a:gd name="connsiteY105" fmla="*/ 135802 h 914400"/>
              <a:gd name="connsiteX106" fmla="*/ 280657 w 2454395"/>
              <a:gd name="connsiteY106" fmla="*/ 126748 h 914400"/>
              <a:gd name="connsiteX107" fmla="*/ 253497 w 2454395"/>
              <a:gd name="connsiteY107" fmla="*/ 108641 h 914400"/>
              <a:gd name="connsiteX108" fmla="*/ 235390 w 2454395"/>
              <a:gd name="connsiteY108" fmla="*/ 81481 h 914400"/>
              <a:gd name="connsiteX109" fmla="*/ 208230 w 2454395"/>
              <a:gd name="connsiteY109" fmla="*/ 72427 h 914400"/>
              <a:gd name="connsiteX110" fmla="*/ 199176 w 2454395"/>
              <a:gd name="connsiteY110" fmla="*/ 45267 h 914400"/>
              <a:gd name="connsiteX111" fmla="*/ 153909 w 2454395"/>
              <a:gd name="connsiteY111" fmla="*/ 0 h 914400"/>
              <a:gd name="connsiteX112" fmla="*/ 126749 w 2454395"/>
              <a:gd name="connsiteY112" fmla="*/ 9053 h 914400"/>
              <a:gd name="connsiteX113" fmla="*/ 108642 w 2454395"/>
              <a:gd name="connsiteY113" fmla="*/ 36214 h 914400"/>
              <a:gd name="connsiteX114" fmla="*/ 81481 w 2454395"/>
              <a:gd name="connsiteY114" fmla="*/ 54321 h 914400"/>
              <a:gd name="connsiteX115" fmla="*/ 54321 w 2454395"/>
              <a:gd name="connsiteY115" fmla="*/ 45267 h 914400"/>
              <a:gd name="connsiteX116" fmla="*/ 0 w 2454395"/>
              <a:gd name="connsiteY116" fmla="*/ 2716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2454395" h="914400">
                <a:moveTo>
                  <a:pt x="0" y="27160"/>
                </a:moveTo>
                <a:lnTo>
                  <a:pt x="0" y="27160"/>
                </a:lnTo>
                <a:cubicBezTo>
                  <a:pt x="3018" y="57338"/>
                  <a:pt x="-3497" y="90085"/>
                  <a:pt x="9053" y="117695"/>
                </a:cubicBezTo>
                <a:cubicBezTo>
                  <a:pt x="14202" y="129023"/>
                  <a:pt x="33349" y="123173"/>
                  <a:pt x="45267" y="126748"/>
                </a:cubicBezTo>
                <a:cubicBezTo>
                  <a:pt x="63549" y="132232"/>
                  <a:pt x="99588" y="144855"/>
                  <a:pt x="99588" y="144855"/>
                </a:cubicBezTo>
                <a:cubicBezTo>
                  <a:pt x="108642" y="156926"/>
                  <a:pt x="116079" y="170399"/>
                  <a:pt x="126749" y="181069"/>
                </a:cubicBezTo>
                <a:cubicBezTo>
                  <a:pt x="134443" y="188763"/>
                  <a:pt x="145777" y="191947"/>
                  <a:pt x="153909" y="199176"/>
                </a:cubicBezTo>
                <a:cubicBezTo>
                  <a:pt x="173048" y="216189"/>
                  <a:pt x="190123" y="235390"/>
                  <a:pt x="208230" y="253497"/>
                </a:cubicBezTo>
                <a:cubicBezTo>
                  <a:pt x="217283" y="262550"/>
                  <a:pt x="228288" y="270004"/>
                  <a:pt x="235390" y="280657"/>
                </a:cubicBezTo>
                <a:cubicBezTo>
                  <a:pt x="246928" y="297964"/>
                  <a:pt x="261889" y="324254"/>
                  <a:pt x="280657" y="334978"/>
                </a:cubicBezTo>
                <a:cubicBezTo>
                  <a:pt x="291460" y="341151"/>
                  <a:pt x="304800" y="341013"/>
                  <a:pt x="316871" y="344031"/>
                </a:cubicBezTo>
                <a:cubicBezTo>
                  <a:pt x="357617" y="405152"/>
                  <a:pt x="312254" y="328642"/>
                  <a:pt x="344032" y="434566"/>
                </a:cubicBezTo>
                <a:cubicBezTo>
                  <a:pt x="353360" y="465658"/>
                  <a:pt x="367901" y="460812"/>
                  <a:pt x="389299" y="479833"/>
                </a:cubicBezTo>
                <a:cubicBezTo>
                  <a:pt x="440040" y="524936"/>
                  <a:pt x="434207" y="520034"/>
                  <a:pt x="461727" y="561315"/>
                </a:cubicBezTo>
                <a:cubicBezTo>
                  <a:pt x="464745" y="573386"/>
                  <a:pt x="465879" y="586092"/>
                  <a:pt x="470780" y="597528"/>
                </a:cubicBezTo>
                <a:cubicBezTo>
                  <a:pt x="481925" y="623533"/>
                  <a:pt x="531005" y="669858"/>
                  <a:pt x="543208" y="679010"/>
                </a:cubicBezTo>
                <a:cubicBezTo>
                  <a:pt x="555279" y="688063"/>
                  <a:pt x="568752" y="695501"/>
                  <a:pt x="579422" y="706170"/>
                </a:cubicBezTo>
                <a:cubicBezTo>
                  <a:pt x="620374" y="747121"/>
                  <a:pt x="571813" y="724757"/>
                  <a:pt x="624689" y="742384"/>
                </a:cubicBezTo>
                <a:cubicBezTo>
                  <a:pt x="633743" y="751437"/>
                  <a:pt x="641197" y="762442"/>
                  <a:pt x="651850" y="769544"/>
                </a:cubicBezTo>
                <a:cubicBezTo>
                  <a:pt x="659790" y="774838"/>
                  <a:pt x="669597" y="777029"/>
                  <a:pt x="679010" y="778598"/>
                </a:cubicBezTo>
                <a:cubicBezTo>
                  <a:pt x="705966" y="783091"/>
                  <a:pt x="733331" y="784633"/>
                  <a:pt x="760491" y="787651"/>
                </a:cubicBezTo>
                <a:cubicBezTo>
                  <a:pt x="763509" y="805758"/>
                  <a:pt x="765945" y="823972"/>
                  <a:pt x="769545" y="841972"/>
                </a:cubicBezTo>
                <a:cubicBezTo>
                  <a:pt x="771985" y="854173"/>
                  <a:pt x="770825" y="868470"/>
                  <a:pt x="778598" y="878186"/>
                </a:cubicBezTo>
                <a:cubicBezTo>
                  <a:pt x="784559" y="885638"/>
                  <a:pt x="796705" y="884221"/>
                  <a:pt x="805758" y="887239"/>
                </a:cubicBezTo>
                <a:cubicBezTo>
                  <a:pt x="893275" y="884221"/>
                  <a:pt x="981122" y="886360"/>
                  <a:pt x="1068309" y="878186"/>
                </a:cubicBezTo>
                <a:cubicBezTo>
                  <a:pt x="1079142" y="877170"/>
                  <a:pt x="1084672" y="861429"/>
                  <a:pt x="1095469" y="860079"/>
                </a:cubicBezTo>
                <a:cubicBezTo>
                  <a:pt x="1102025" y="859260"/>
                  <a:pt x="1155950" y="871549"/>
                  <a:pt x="1167897" y="878186"/>
                </a:cubicBezTo>
                <a:cubicBezTo>
                  <a:pt x="1186920" y="888755"/>
                  <a:pt x="1222218" y="914400"/>
                  <a:pt x="1222218" y="914400"/>
                </a:cubicBezTo>
                <a:cubicBezTo>
                  <a:pt x="1255414" y="911382"/>
                  <a:pt x="1288765" y="909751"/>
                  <a:pt x="1321806" y="905346"/>
                </a:cubicBezTo>
                <a:cubicBezTo>
                  <a:pt x="1334140" y="903702"/>
                  <a:pt x="1348304" y="904066"/>
                  <a:pt x="1358020" y="896293"/>
                </a:cubicBezTo>
                <a:cubicBezTo>
                  <a:pt x="1365472" y="890331"/>
                  <a:pt x="1360325" y="875880"/>
                  <a:pt x="1367073" y="869132"/>
                </a:cubicBezTo>
                <a:cubicBezTo>
                  <a:pt x="1373821" y="862384"/>
                  <a:pt x="1385058" y="862701"/>
                  <a:pt x="1394234" y="860079"/>
                </a:cubicBezTo>
                <a:cubicBezTo>
                  <a:pt x="1424078" y="851552"/>
                  <a:pt x="1444586" y="848198"/>
                  <a:pt x="1475715" y="841972"/>
                </a:cubicBezTo>
                <a:cubicBezTo>
                  <a:pt x="1487786" y="835936"/>
                  <a:pt x="1498537" y="825539"/>
                  <a:pt x="1511929" y="823865"/>
                </a:cubicBezTo>
                <a:cubicBezTo>
                  <a:pt x="1564199" y="817332"/>
                  <a:pt x="1539365" y="842247"/>
                  <a:pt x="1566250" y="869132"/>
                </a:cubicBezTo>
                <a:cubicBezTo>
                  <a:pt x="1572998" y="875880"/>
                  <a:pt x="1584357" y="875168"/>
                  <a:pt x="1593410" y="878186"/>
                </a:cubicBezTo>
                <a:cubicBezTo>
                  <a:pt x="1599446" y="869132"/>
                  <a:pt x="1603328" y="858190"/>
                  <a:pt x="1611517" y="851025"/>
                </a:cubicBezTo>
                <a:cubicBezTo>
                  <a:pt x="1671769" y="798305"/>
                  <a:pt x="1677563" y="813746"/>
                  <a:pt x="1765426" y="805758"/>
                </a:cubicBezTo>
                <a:cubicBezTo>
                  <a:pt x="1774479" y="802740"/>
                  <a:pt x="1784050" y="800973"/>
                  <a:pt x="1792586" y="796705"/>
                </a:cubicBezTo>
                <a:cubicBezTo>
                  <a:pt x="1802318" y="791839"/>
                  <a:pt x="1809644" y="782639"/>
                  <a:pt x="1819747" y="778598"/>
                </a:cubicBezTo>
                <a:cubicBezTo>
                  <a:pt x="1870456" y="758315"/>
                  <a:pt x="1901255" y="758224"/>
                  <a:pt x="1955549" y="751437"/>
                </a:cubicBezTo>
                <a:lnTo>
                  <a:pt x="2009869" y="733330"/>
                </a:lnTo>
                <a:cubicBezTo>
                  <a:pt x="2018923" y="730312"/>
                  <a:pt x="2027672" y="726149"/>
                  <a:pt x="2037030" y="724277"/>
                </a:cubicBezTo>
                <a:lnTo>
                  <a:pt x="2082297" y="715224"/>
                </a:lnTo>
                <a:cubicBezTo>
                  <a:pt x="2088333" y="706170"/>
                  <a:pt x="2092710" y="695757"/>
                  <a:pt x="2100404" y="688063"/>
                </a:cubicBezTo>
                <a:cubicBezTo>
                  <a:pt x="2160763" y="627703"/>
                  <a:pt x="2097383" y="715227"/>
                  <a:pt x="2145671" y="642796"/>
                </a:cubicBezTo>
                <a:cubicBezTo>
                  <a:pt x="2163778" y="645814"/>
                  <a:pt x="2187012" y="638869"/>
                  <a:pt x="2199992" y="651849"/>
                </a:cubicBezTo>
                <a:cubicBezTo>
                  <a:pt x="2208790" y="660647"/>
                  <a:pt x="2174907" y="655338"/>
                  <a:pt x="2163778" y="660903"/>
                </a:cubicBezTo>
                <a:cubicBezTo>
                  <a:pt x="2144314" y="670635"/>
                  <a:pt x="2109457" y="697117"/>
                  <a:pt x="2109457" y="697117"/>
                </a:cubicBezTo>
                <a:cubicBezTo>
                  <a:pt x="2103422" y="709188"/>
                  <a:pt x="2096667" y="720925"/>
                  <a:pt x="2091351" y="733330"/>
                </a:cubicBezTo>
                <a:cubicBezTo>
                  <a:pt x="2087592" y="742102"/>
                  <a:pt x="2075549" y="753743"/>
                  <a:pt x="2082297" y="760491"/>
                </a:cubicBezTo>
                <a:cubicBezTo>
                  <a:pt x="2089915" y="768110"/>
                  <a:pt x="2135568" y="733797"/>
                  <a:pt x="2136618" y="733330"/>
                </a:cubicBezTo>
                <a:cubicBezTo>
                  <a:pt x="2154059" y="725579"/>
                  <a:pt x="2190939" y="715224"/>
                  <a:pt x="2190939" y="715224"/>
                </a:cubicBezTo>
                <a:cubicBezTo>
                  <a:pt x="2199992" y="709188"/>
                  <a:pt x="2208098" y="701403"/>
                  <a:pt x="2218099" y="697117"/>
                </a:cubicBezTo>
                <a:cubicBezTo>
                  <a:pt x="2262303" y="678172"/>
                  <a:pt x="2246204" y="701307"/>
                  <a:pt x="2281473" y="669956"/>
                </a:cubicBezTo>
                <a:cubicBezTo>
                  <a:pt x="2300612" y="652943"/>
                  <a:pt x="2317687" y="633742"/>
                  <a:pt x="2335794" y="615635"/>
                </a:cubicBezTo>
                <a:cubicBezTo>
                  <a:pt x="2344847" y="606582"/>
                  <a:pt x="2350808" y="592524"/>
                  <a:pt x="2362954" y="588475"/>
                </a:cubicBezTo>
                <a:cubicBezTo>
                  <a:pt x="2427598" y="566927"/>
                  <a:pt x="2401394" y="580955"/>
                  <a:pt x="2444436" y="552261"/>
                </a:cubicBezTo>
                <a:cubicBezTo>
                  <a:pt x="2447454" y="540190"/>
                  <a:pt x="2457424" y="527851"/>
                  <a:pt x="2453489" y="516047"/>
                </a:cubicBezTo>
                <a:cubicBezTo>
                  <a:pt x="2450048" y="505725"/>
                  <a:pt x="2437172" y="498844"/>
                  <a:pt x="2426329" y="497940"/>
                </a:cubicBezTo>
                <a:cubicBezTo>
                  <a:pt x="2399096" y="495671"/>
                  <a:pt x="2372008" y="503976"/>
                  <a:pt x="2344848" y="506994"/>
                </a:cubicBezTo>
                <a:cubicBezTo>
                  <a:pt x="2335794" y="513030"/>
                  <a:pt x="2326046" y="518135"/>
                  <a:pt x="2317687" y="525101"/>
                </a:cubicBezTo>
                <a:cubicBezTo>
                  <a:pt x="2307851" y="533297"/>
                  <a:pt x="2301180" y="545159"/>
                  <a:pt x="2290527" y="552261"/>
                </a:cubicBezTo>
                <a:cubicBezTo>
                  <a:pt x="2282586" y="557555"/>
                  <a:pt x="2271902" y="557047"/>
                  <a:pt x="2263366" y="561315"/>
                </a:cubicBezTo>
                <a:cubicBezTo>
                  <a:pt x="2253634" y="566181"/>
                  <a:pt x="2246921" y="577531"/>
                  <a:pt x="2236206" y="579422"/>
                </a:cubicBezTo>
                <a:cubicBezTo>
                  <a:pt x="2194493" y="586783"/>
                  <a:pt x="2151707" y="585457"/>
                  <a:pt x="2109457" y="588475"/>
                </a:cubicBezTo>
                <a:cubicBezTo>
                  <a:pt x="2091350" y="594511"/>
                  <a:pt x="2065724" y="590701"/>
                  <a:pt x="2055137" y="606582"/>
                </a:cubicBezTo>
                <a:cubicBezTo>
                  <a:pt x="2031736" y="641683"/>
                  <a:pt x="2047352" y="630301"/>
                  <a:pt x="2009869" y="642796"/>
                </a:cubicBezTo>
                <a:cubicBezTo>
                  <a:pt x="1955165" y="724852"/>
                  <a:pt x="1995328" y="695147"/>
                  <a:pt x="1874067" y="706170"/>
                </a:cubicBezTo>
                <a:cubicBezTo>
                  <a:pt x="1805149" y="729143"/>
                  <a:pt x="1838463" y="720534"/>
                  <a:pt x="1774479" y="733330"/>
                </a:cubicBezTo>
                <a:cubicBezTo>
                  <a:pt x="1765426" y="739366"/>
                  <a:pt x="1757320" y="747151"/>
                  <a:pt x="1747319" y="751437"/>
                </a:cubicBezTo>
                <a:cubicBezTo>
                  <a:pt x="1735882" y="756339"/>
                  <a:pt x="1723069" y="757073"/>
                  <a:pt x="1711105" y="760491"/>
                </a:cubicBezTo>
                <a:cubicBezTo>
                  <a:pt x="1701929" y="763113"/>
                  <a:pt x="1693371" y="768056"/>
                  <a:pt x="1683945" y="769544"/>
                </a:cubicBezTo>
                <a:cubicBezTo>
                  <a:pt x="1635879" y="777133"/>
                  <a:pt x="1587374" y="781615"/>
                  <a:pt x="1539089" y="787651"/>
                </a:cubicBezTo>
                <a:lnTo>
                  <a:pt x="1466661" y="796705"/>
                </a:lnTo>
                <a:cubicBezTo>
                  <a:pt x="1455354" y="808012"/>
                  <a:pt x="1434801" y="836662"/>
                  <a:pt x="1412341" y="832919"/>
                </a:cubicBezTo>
                <a:cubicBezTo>
                  <a:pt x="1401608" y="831130"/>
                  <a:pt x="1394234" y="820848"/>
                  <a:pt x="1385180" y="814812"/>
                </a:cubicBezTo>
                <a:cubicBezTo>
                  <a:pt x="1379144" y="799723"/>
                  <a:pt x="1382346" y="775098"/>
                  <a:pt x="1367073" y="769544"/>
                </a:cubicBezTo>
                <a:cubicBezTo>
                  <a:pt x="1341391" y="760205"/>
                  <a:pt x="1312919" y="778598"/>
                  <a:pt x="1285592" y="778598"/>
                </a:cubicBezTo>
                <a:cubicBezTo>
                  <a:pt x="1270204" y="778598"/>
                  <a:pt x="1255414" y="772562"/>
                  <a:pt x="1240325" y="769544"/>
                </a:cubicBezTo>
                <a:cubicBezTo>
                  <a:pt x="1231271" y="763508"/>
                  <a:pt x="1223979" y="752639"/>
                  <a:pt x="1213164" y="751437"/>
                </a:cubicBezTo>
                <a:cubicBezTo>
                  <a:pt x="1197800" y="749730"/>
                  <a:pt x="1141927" y="764720"/>
                  <a:pt x="1122630" y="769544"/>
                </a:cubicBezTo>
                <a:cubicBezTo>
                  <a:pt x="1116594" y="778598"/>
                  <a:pt x="1113020" y="789908"/>
                  <a:pt x="1104523" y="796705"/>
                </a:cubicBezTo>
                <a:cubicBezTo>
                  <a:pt x="1097071" y="802667"/>
                  <a:pt x="1086720" y="803886"/>
                  <a:pt x="1077362" y="805758"/>
                </a:cubicBezTo>
                <a:cubicBezTo>
                  <a:pt x="1056437" y="809943"/>
                  <a:pt x="1035113" y="811794"/>
                  <a:pt x="1013988" y="814812"/>
                </a:cubicBezTo>
                <a:cubicBezTo>
                  <a:pt x="983810" y="808776"/>
                  <a:pt x="952868" y="805756"/>
                  <a:pt x="923453" y="796705"/>
                </a:cubicBezTo>
                <a:cubicBezTo>
                  <a:pt x="913053" y="793505"/>
                  <a:pt x="906025" y="783464"/>
                  <a:pt x="896293" y="778598"/>
                </a:cubicBezTo>
                <a:cubicBezTo>
                  <a:pt x="887757" y="774330"/>
                  <a:pt x="878186" y="772562"/>
                  <a:pt x="869133" y="769544"/>
                </a:cubicBezTo>
                <a:cubicBezTo>
                  <a:pt x="829871" y="773470"/>
                  <a:pt x="776933" y="795041"/>
                  <a:pt x="742384" y="760491"/>
                </a:cubicBezTo>
                <a:cubicBezTo>
                  <a:pt x="735636" y="753743"/>
                  <a:pt x="736349" y="742384"/>
                  <a:pt x="733331" y="733330"/>
                </a:cubicBezTo>
                <a:cubicBezTo>
                  <a:pt x="736349" y="724277"/>
                  <a:pt x="735636" y="712918"/>
                  <a:pt x="742384" y="706170"/>
                </a:cubicBezTo>
                <a:cubicBezTo>
                  <a:pt x="763762" y="684792"/>
                  <a:pt x="788352" y="678777"/>
                  <a:pt x="814812" y="669956"/>
                </a:cubicBezTo>
                <a:cubicBezTo>
                  <a:pt x="814046" y="664592"/>
                  <a:pt x="808196" y="596659"/>
                  <a:pt x="796705" y="579422"/>
                </a:cubicBezTo>
                <a:cubicBezTo>
                  <a:pt x="789603" y="568769"/>
                  <a:pt x="778598" y="561315"/>
                  <a:pt x="769545" y="552261"/>
                </a:cubicBezTo>
                <a:cubicBezTo>
                  <a:pt x="764066" y="524870"/>
                  <a:pt x="764989" y="499612"/>
                  <a:pt x="742384" y="479833"/>
                </a:cubicBezTo>
                <a:cubicBezTo>
                  <a:pt x="726007" y="465503"/>
                  <a:pt x="706170" y="455691"/>
                  <a:pt x="688063" y="443620"/>
                </a:cubicBezTo>
                <a:lnTo>
                  <a:pt x="660903" y="425513"/>
                </a:lnTo>
                <a:cubicBezTo>
                  <a:pt x="657885" y="413442"/>
                  <a:pt x="654648" y="401423"/>
                  <a:pt x="651850" y="389299"/>
                </a:cubicBezTo>
                <a:cubicBezTo>
                  <a:pt x="645594" y="362189"/>
                  <a:pt x="645256" y="333147"/>
                  <a:pt x="633743" y="307818"/>
                </a:cubicBezTo>
                <a:cubicBezTo>
                  <a:pt x="629240" y="297912"/>
                  <a:pt x="617252" y="291845"/>
                  <a:pt x="606582" y="289711"/>
                </a:cubicBezTo>
                <a:cubicBezTo>
                  <a:pt x="570949" y="282584"/>
                  <a:pt x="534081" y="284461"/>
                  <a:pt x="497941" y="280657"/>
                </a:cubicBezTo>
                <a:cubicBezTo>
                  <a:pt x="476719" y="278423"/>
                  <a:pt x="455691" y="274622"/>
                  <a:pt x="434566" y="271604"/>
                </a:cubicBezTo>
                <a:cubicBezTo>
                  <a:pt x="425513" y="259533"/>
                  <a:pt x="415403" y="248186"/>
                  <a:pt x="407406" y="235390"/>
                </a:cubicBezTo>
                <a:cubicBezTo>
                  <a:pt x="390426" y="208221"/>
                  <a:pt x="392342" y="189275"/>
                  <a:pt x="362139" y="172016"/>
                </a:cubicBezTo>
                <a:cubicBezTo>
                  <a:pt x="351336" y="165843"/>
                  <a:pt x="337996" y="165980"/>
                  <a:pt x="325925" y="162962"/>
                </a:cubicBezTo>
                <a:cubicBezTo>
                  <a:pt x="319889" y="153909"/>
                  <a:pt x="316315" y="142599"/>
                  <a:pt x="307818" y="135802"/>
                </a:cubicBezTo>
                <a:cubicBezTo>
                  <a:pt x="300366" y="129840"/>
                  <a:pt x="289193" y="131016"/>
                  <a:pt x="280657" y="126748"/>
                </a:cubicBezTo>
                <a:cubicBezTo>
                  <a:pt x="270925" y="121882"/>
                  <a:pt x="262550" y="114677"/>
                  <a:pt x="253497" y="108641"/>
                </a:cubicBezTo>
                <a:cubicBezTo>
                  <a:pt x="247461" y="99588"/>
                  <a:pt x="243886" y="88278"/>
                  <a:pt x="235390" y="81481"/>
                </a:cubicBezTo>
                <a:cubicBezTo>
                  <a:pt x="227938" y="75519"/>
                  <a:pt x="214978" y="79175"/>
                  <a:pt x="208230" y="72427"/>
                </a:cubicBezTo>
                <a:cubicBezTo>
                  <a:pt x="201482" y="65679"/>
                  <a:pt x="203444" y="53803"/>
                  <a:pt x="199176" y="45267"/>
                </a:cubicBezTo>
                <a:cubicBezTo>
                  <a:pt x="184087" y="15089"/>
                  <a:pt x="181069" y="18107"/>
                  <a:pt x="153909" y="0"/>
                </a:cubicBezTo>
                <a:cubicBezTo>
                  <a:pt x="144856" y="3018"/>
                  <a:pt x="134201" y="3091"/>
                  <a:pt x="126749" y="9053"/>
                </a:cubicBezTo>
                <a:cubicBezTo>
                  <a:pt x="118252" y="15850"/>
                  <a:pt x="116336" y="28520"/>
                  <a:pt x="108642" y="36214"/>
                </a:cubicBezTo>
                <a:cubicBezTo>
                  <a:pt x="100948" y="43908"/>
                  <a:pt x="90535" y="48285"/>
                  <a:pt x="81481" y="54321"/>
                </a:cubicBezTo>
                <a:cubicBezTo>
                  <a:pt x="72428" y="51303"/>
                  <a:pt x="62261" y="50561"/>
                  <a:pt x="54321" y="45267"/>
                </a:cubicBezTo>
                <a:cubicBezTo>
                  <a:pt x="43668" y="38165"/>
                  <a:pt x="9054" y="30178"/>
                  <a:pt x="0" y="27160"/>
                </a:cubicBezTo>
                <a:close/>
              </a:path>
            </a:pathLst>
          </a:custGeom>
          <a:solidFill>
            <a:srgbClr val="CC6B1A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5477302" y="5640309"/>
            <a:ext cx="715268" cy="679010"/>
          </a:xfrm>
          <a:custGeom>
            <a:avLst/>
            <a:gdLst>
              <a:gd name="connsiteX0" fmla="*/ 36258 w 715268"/>
              <a:gd name="connsiteY0" fmla="*/ 316871 h 679010"/>
              <a:gd name="connsiteX1" fmla="*/ 36258 w 715268"/>
              <a:gd name="connsiteY1" fmla="*/ 316871 h 679010"/>
              <a:gd name="connsiteX2" fmla="*/ 9098 w 715268"/>
              <a:gd name="connsiteY2" fmla="*/ 425513 h 679010"/>
              <a:gd name="connsiteX3" fmla="*/ 27205 w 715268"/>
              <a:gd name="connsiteY3" fmla="*/ 452673 h 679010"/>
              <a:gd name="connsiteX4" fmla="*/ 63419 w 715268"/>
              <a:gd name="connsiteY4" fmla="*/ 506994 h 679010"/>
              <a:gd name="connsiteX5" fmla="*/ 99633 w 715268"/>
              <a:gd name="connsiteY5" fmla="*/ 561315 h 679010"/>
              <a:gd name="connsiteX6" fmla="*/ 108686 w 715268"/>
              <a:gd name="connsiteY6" fmla="*/ 624689 h 679010"/>
              <a:gd name="connsiteX7" fmla="*/ 135847 w 715268"/>
              <a:gd name="connsiteY7" fmla="*/ 651849 h 679010"/>
              <a:gd name="connsiteX8" fmla="*/ 153953 w 715268"/>
              <a:gd name="connsiteY8" fmla="*/ 679010 h 679010"/>
              <a:gd name="connsiteX9" fmla="*/ 226381 w 715268"/>
              <a:gd name="connsiteY9" fmla="*/ 669956 h 679010"/>
              <a:gd name="connsiteX10" fmla="*/ 280702 w 715268"/>
              <a:gd name="connsiteY10" fmla="*/ 633742 h 679010"/>
              <a:gd name="connsiteX11" fmla="*/ 434611 w 715268"/>
              <a:gd name="connsiteY11" fmla="*/ 651849 h 679010"/>
              <a:gd name="connsiteX12" fmla="*/ 443664 w 715268"/>
              <a:gd name="connsiteY12" fmla="*/ 679010 h 679010"/>
              <a:gd name="connsiteX13" fmla="*/ 452718 w 715268"/>
              <a:gd name="connsiteY13" fmla="*/ 651849 h 679010"/>
              <a:gd name="connsiteX14" fmla="*/ 534199 w 715268"/>
              <a:gd name="connsiteY14" fmla="*/ 606582 h 679010"/>
              <a:gd name="connsiteX15" fmla="*/ 561359 w 715268"/>
              <a:gd name="connsiteY15" fmla="*/ 588475 h 679010"/>
              <a:gd name="connsiteX16" fmla="*/ 561359 w 715268"/>
              <a:gd name="connsiteY16" fmla="*/ 470780 h 679010"/>
              <a:gd name="connsiteX17" fmla="*/ 534199 w 715268"/>
              <a:gd name="connsiteY17" fmla="*/ 443620 h 679010"/>
              <a:gd name="connsiteX18" fmla="*/ 543252 w 715268"/>
              <a:gd name="connsiteY18" fmla="*/ 398352 h 679010"/>
              <a:gd name="connsiteX19" fmla="*/ 579466 w 715268"/>
              <a:gd name="connsiteY19" fmla="*/ 389299 h 679010"/>
              <a:gd name="connsiteX20" fmla="*/ 606627 w 715268"/>
              <a:gd name="connsiteY20" fmla="*/ 380245 h 679010"/>
              <a:gd name="connsiteX21" fmla="*/ 642841 w 715268"/>
              <a:gd name="connsiteY21" fmla="*/ 280657 h 679010"/>
              <a:gd name="connsiteX22" fmla="*/ 679054 w 715268"/>
              <a:gd name="connsiteY22" fmla="*/ 226337 h 679010"/>
              <a:gd name="connsiteX23" fmla="*/ 697161 w 715268"/>
              <a:gd name="connsiteY23" fmla="*/ 199176 h 679010"/>
              <a:gd name="connsiteX24" fmla="*/ 715268 w 715268"/>
              <a:gd name="connsiteY24" fmla="*/ 172016 h 679010"/>
              <a:gd name="connsiteX25" fmla="*/ 679054 w 715268"/>
              <a:gd name="connsiteY25" fmla="*/ 117695 h 679010"/>
              <a:gd name="connsiteX26" fmla="*/ 660948 w 715268"/>
              <a:gd name="connsiteY26" fmla="*/ 54321 h 679010"/>
              <a:gd name="connsiteX27" fmla="*/ 615680 w 715268"/>
              <a:gd name="connsiteY27" fmla="*/ 9053 h 679010"/>
              <a:gd name="connsiteX28" fmla="*/ 588520 w 715268"/>
              <a:gd name="connsiteY28" fmla="*/ 0 h 679010"/>
              <a:gd name="connsiteX29" fmla="*/ 525146 w 715268"/>
              <a:gd name="connsiteY29" fmla="*/ 9053 h 679010"/>
              <a:gd name="connsiteX30" fmla="*/ 497985 w 715268"/>
              <a:gd name="connsiteY30" fmla="*/ 63374 h 679010"/>
              <a:gd name="connsiteX31" fmla="*/ 452718 w 715268"/>
              <a:gd name="connsiteY31" fmla="*/ 126748 h 679010"/>
              <a:gd name="connsiteX32" fmla="*/ 416504 w 715268"/>
              <a:gd name="connsiteY32" fmla="*/ 190123 h 679010"/>
              <a:gd name="connsiteX33" fmla="*/ 407450 w 715268"/>
              <a:gd name="connsiteY33" fmla="*/ 217283 h 679010"/>
              <a:gd name="connsiteX34" fmla="*/ 380290 w 715268"/>
              <a:gd name="connsiteY34" fmla="*/ 235390 h 679010"/>
              <a:gd name="connsiteX35" fmla="*/ 316916 w 715268"/>
              <a:gd name="connsiteY35" fmla="*/ 253497 h 679010"/>
              <a:gd name="connsiteX36" fmla="*/ 280702 w 715268"/>
              <a:gd name="connsiteY36" fmla="*/ 307818 h 679010"/>
              <a:gd name="connsiteX37" fmla="*/ 271648 w 715268"/>
              <a:gd name="connsiteY37" fmla="*/ 334978 h 679010"/>
              <a:gd name="connsiteX38" fmla="*/ 244488 w 715268"/>
              <a:gd name="connsiteY38" fmla="*/ 353085 h 679010"/>
              <a:gd name="connsiteX39" fmla="*/ 108686 w 715268"/>
              <a:gd name="connsiteY39" fmla="*/ 362139 h 679010"/>
              <a:gd name="connsiteX40" fmla="*/ 18151 w 715268"/>
              <a:gd name="connsiteY40" fmla="*/ 362139 h 679010"/>
              <a:gd name="connsiteX41" fmla="*/ 36258 w 715268"/>
              <a:gd name="connsiteY41" fmla="*/ 316871 h 679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5268" h="679010">
                <a:moveTo>
                  <a:pt x="36258" y="316871"/>
                </a:moveTo>
                <a:lnTo>
                  <a:pt x="36258" y="316871"/>
                </a:lnTo>
                <a:cubicBezTo>
                  <a:pt x="7497" y="374395"/>
                  <a:pt x="-12502" y="375114"/>
                  <a:pt x="9098" y="425513"/>
                </a:cubicBezTo>
                <a:cubicBezTo>
                  <a:pt x="13384" y="435514"/>
                  <a:pt x="21169" y="443620"/>
                  <a:pt x="27205" y="452673"/>
                </a:cubicBezTo>
                <a:cubicBezTo>
                  <a:pt x="44519" y="504618"/>
                  <a:pt x="23859" y="456131"/>
                  <a:pt x="63419" y="506994"/>
                </a:cubicBezTo>
                <a:cubicBezTo>
                  <a:pt x="76780" y="524172"/>
                  <a:pt x="99633" y="561315"/>
                  <a:pt x="99633" y="561315"/>
                </a:cubicBezTo>
                <a:cubicBezTo>
                  <a:pt x="102651" y="582440"/>
                  <a:pt x="100761" y="604876"/>
                  <a:pt x="108686" y="624689"/>
                </a:cubicBezTo>
                <a:cubicBezTo>
                  <a:pt x="113441" y="636577"/>
                  <a:pt x="127650" y="642013"/>
                  <a:pt x="135847" y="651849"/>
                </a:cubicBezTo>
                <a:cubicBezTo>
                  <a:pt x="142813" y="660208"/>
                  <a:pt x="147918" y="669956"/>
                  <a:pt x="153953" y="679010"/>
                </a:cubicBezTo>
                <a:cubicBezTo>
                  <a:pt x="178096" y="675992"/>
                  <a:pt x="203468" y="678139"/>
                  <a:pt x="226381" y="669956"/>
                </a:cubicBezTo>
                <a:cubicBezTo>
                  <a:pt x="246875" y="662637"/>
                  <a:pt x="280702" y="633742"/>
                  <a:pt x="280702" y="633742"/>
                </a:cubicBezTo>
                <a:cubicBezTo>
                  <a:pt x="332005" y="639778"/>
                  <a:pt x="384839" y="638023"/>
                  <a:pt x="434611" y="651849"/>
                </a:cubicBezTo>
                <a:cubicBezTo>
                  <a:pt x="443806" y="654403"/>
                  <a:pt x="434121" y="679010"/>
                  <a:pt x="443664" y="679010"/>
                </a:cubicBezTo>
                <a:cubicBezTo>
                  <a:pt x="453207" y="679010"/>
                  <a:pt x="445970" y="658597"/>
                  <a:pt x="452718" y="651849"/>
                </a:cubicBezTo>
                <a:cubicBezTo>
                  <a:pt x="509807" y="594761"/>
                  <a:pt x="488662" y="629351"/>
                  <a:pt x="534199" y="606582"/>
                </a:cubicBezTo>
                <a:cubicBezTo>
                  <a:pt x="543931" y="601716"/>
                  <a:pt x="552306" y="594511"/>
                  <a:pt x="561359" y="588475"/>
                </a:cubicBezTo>
                <a:cubicBezTo>
                  <a:pt x="570488" y="542832"/>
                  <a:pt x="579748" y="521349"/>
                  <a:pt x="561359" y="470780"/>
                </a:cubicBezTo>
                <a:cubicBezTo>
                  <a:pt x="556984" y="458748"/>
                  <a:pt x="543252" y="452673"/>
                  <a:pt x="534199" y="443620"/>
                </a:cubicBezTo>
                <a:cubicBezTo>
                  <a:pt x="537217" y="428531"/>
                  <a:pt x="533401" y="410174"/>
                  <a:pt x="543252" y="398352"/>
                </a:cubicBezTo>
                <a:cubicBezTo>
                  <a:pt x="551218" y="388793"/>
                  <a:pt x="567502" y="392717"/>
                  <a:pt x="579466" y="389299"/>
                </a:cubicBezTo>
                <a:cubicBezTo>
                  <a:pt x="588642" y="386677"/>
                  <a:pt x="597573" y="383263"/>
                  <a:pt x="606627" y="380245"/>
                </a:cubicBezTo>
                <a:cubicBezTo>
                  <a:pt x="656678" y="305169"/>
                  <a:pt x="580606" y="425873"/>
                  <a:pt x="642841" y="280657"/>
                </a:cubicBezTo>
                <a:cubicBezTo>
                  <a:pt x="651413" y="260655"/>
                  <a:pt x="666983" y="244444"/>
                  <a:pt x="679054" y="226337"/>
                </a:cubicBezTo>
                <a:lnTo>
                  <a:pt x="697161" y="199176"/>
                </a:lnTo>
                <a:lnTo>
                  <a:pt x="715268" y="172016"/>
                </a:lnTo>
                <a:cubicBezTo>
                  <a:pt x="693743" y="107435"/>
                  <a:pt x="724265" y="185510"/>
                  <a:pt x="679054" y="117695"/>
                </a:cubicBezTo>
                <a:cubicBezTo>
                  <a:pt x="672007" y="107125"/>
                  <a:pt x="664569" y="62770"/>
                  <a:pt x="660948" y="54321"/>
                </a:cubicBezTo>
                <a:cubicBezTo>
                  <a:pt x="651071" y="31275"/>
                  <a:pt x="637629" y="20027"/>
                  <a:pt x="615680" y="9053"/>
                </a:cubicBezTo>
                <a:cubicBezTo>
                  <a:pt x="607144" y="4785"/>
                  <a:pt x="597573" y="3018"/>
                  <a:pt x="588520" y="0"/>
                </a:cubicBezTo>
                <a:cubicBezTo>
                  <a:pt x="567395" y="3018"/>
                  <a:pt x="544646" y="386"/>
                  <a:pt x="525146" y="9053"/>
                </a:cubicBezTo>
                <a:cubicBezTo>
                  <a:pt x="509796" y="15875"/>
                  <a:pt x="503420" y="50693"/>
                  <a:pt x="497985" y="63374"/>
                </a:cubicBezTo>
                <a:cubicBezTo>
                  <a:pt x="480110" y="105082"/>
                  <a:pt x="483770" y="95696"/>
                  <a:pt x="452718" y="126748"/>
                </a:cubicBezTo>
                <a:cubicBezTo>
                  <a:pt x="431959" y="189022"/>
                  <a:pt x="460352" y="113390"/>
                  <a:pt x="416504" y="190123"/>
                </a:cubicBezTo>
                <a:cubicBezTo>
                  <a:pt x="411769" y="198409"/>
                  <a:pt x="413412" y="209831"/>
                  <a:pt x="407450" y="217283"/>
                </a:cubicBezTo>
                <a:cubicBezTo>
                  <a:pt x="400653" y="225779"/>
                  <a:pt x="390022" y="230524"/>
                  <a:pt x="380290" y="235390"/>
                </a:cubicBezTo>
                <a:cubicBezTo>
                  <a:pt x="367305" y="241882"/>
                  <a:pt x="328514" y="250597"/>
                  <a:pt x="316916" y="253497"/>
                </a:cubicBezTo>
                <a:cubicBezTo>
                  <a:pt x="304845" y="271604"/>
                  <a:pt x="287584" y="287173"/>
                  <a:pt x="280702" y="307818"/>
                </a:cubicBezTo>
                <a:cubicBezTo>
                  <a:pt x="277684" y="316871"/>
                  <a:pt x="277610" y="327526"/>
                  <a:pt x="271648" y="334978"/>
                </a:cubicBezTo>
                <a:cubicBezTo>
                  <a:pt x="264851" y="343474"/>
                  <a:pt x="255221" y="351296"/>
                  <a:pt x="244488" y="353085"/>
                </a:cubicBezTo>
                <a:cubicBezTo>
                  <a:pt x="199737" y="360544"/>
                  <a:pt x="153953" y="359121"/>
                  <a:pt x="108686" y="362139"/>
                </a:cubicBezTo>
                <a:cubicBezTo>
                  <a:pt x="67561" y="372420"/>
                  <a:pt x="65717" y="377994"/>
                  <a:pt x="18151" y="362139"/>
                </a:cubicBezTo>
                <a:cubicBezTo>
                  <a:pt x="15288" y="361185"/>
                  <a:pt x="33240" y="324416"/>
                  <a:pt x="36258" y="316871"/>
                </a:cubicBezTo>
                <a:close/>
              </a:path>
            </a:pathLst>
          </a:custGeom>
          <a:solidFill>
            <a:srgbClr val="CC6B1A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smtClean="0">
                <a:solidFill>
                  <a:srgbClr val="FFFF00"/>
                </a:solidFill>
              </a:rPr>
              <a:t>6</a:t>
            </a:r>
            <a:endParaRPr lang="en-IN" sz="2400" dirty="0">
              <a:solidFill>
                <a:srgbClr val="FFFF00"/>
              </a:solidFill>
            </a:endParaRPr>
          </a:p>
        </p:txBody>
      </p:sp>
      <p:sp>
        <p:nvSpPr>
          <p:cNvPr id="57" name="Freeform 56"/>
          <p:cNvSpPr/>
          <p:nvPr/>
        </p:nvSpPr>
        <p:spPr>
          <a:xfrm>
            <a:off x="6192570" y="5574317"/>
            <a:ext cx="498165" cy="772162"/>
          </a:xfrm>
          <a:custGeom>
            <a:avLst/>
            <a:gdLst>
              <a:gd name="connsiteX0" fmla="*/ 488887 w 498165"/>
              <a:gd name="connsiteY0" fmla="*/ 11671 h 772162"/>
              <a:gd name="connsiteX1" fmla="*/ 488887 w 498165"/>
              <a:gd name="connsiteY1" fmla="*/ 11671 h 772162"/>
              <a:gd name="connsiteX2" fmla="*/ 416460 w 498165"/>
              <a:gd name="connsiteY2" fmla="*/ 38832 h 772162"/>
              <a:gd name="connsiteX3" fmla="*/ 371192 w 498165"/>
              <a:gd name="connsiteY3" fmla="*/ 102206 h 772162"/>
              <a:gd name="connsiteX4" fmla="*/ 353085 w 498165"/>
              <a:gd name="connsiteY4" fmla="*/ 129366 h 772162"/>
              <a:gd name="connsiteX5" fmla="*/ 325925 w 498165"/>
              <a:gd name="connsiteY5" fmla="*/ 147473 h 772162"/>
              <a:gd name="connsiteX6" fmla="*/ 244444 w 498165"/>
              <a:gd name="connsiteY6" fmla="*/ 174633 h 772162"/>
              <a:gd name="connsiteX7" fmla="*/ 199177 w 498165"/>
              <a:gd name="connsiteY7" fmla="*/ 219901 h 772162"/>
              <a:gd name="connsiteX8" fmla="*/ 172016 w 498165"/>
              <a:gd name="connsiteY8" fmla="*/ 274222 h 772162"/>
              <a:gd name="connsiteX9" fmla="*/ 126749 w 498165"/>
              <a:gd name="connsiteY9" fmla="*/ 292329 h 772162"/>
              <a:gd name="connsiteX10" fmla="*/ 108642 w 498165"/>
              <a:gd name="connsiteY10" fmla="*/ 464344 h 772162"/>
              <a:gd name="connsiteX11" fmla="*/ 63375 w 498165"/>
              <a:gd name="connsiteY11" fmla="*/ 536772 h 772162"/>
              <a:gd name="connsiteX12" fmla="*/ 0 w 498165"/>
              <a:gd name="connsiteY12" fmla="*/ 554879 h 772162"/>
              <a:gd name="connsiteX13" fmla="*/ 45268 w 498165"/>
              <a:gd name="connsiteY13" fmla="*/ 636360 h 772162"/>
              <a:gd name="connsiteX14" fmla="*/ 72428 w 498165"/>
              <a:gd name="connsiteY14" fmla="*/ 663521 h 772162"/>
              <a:gd name="connsiteX15" fmla="*/ 81481 w 498165"/>
              <a:gd name="connsiteY15" fmla="*/ 717841 h 772162"/>
              <a:gd name="connsiteX16" fmla="*/ 99588 w 498165"/>
              <a:gd name="connsiteY16" fmla="*/ 772162 h 772162"/>
              <a:gd name="connsiteX17" fmla="*/ 108642 w 498165"/>
              <a:gd name="connsiteY17" fmla="*/ 735948 h 772162"/>
              <a:gd name="connsiteX18" fmla="*/ 126749 w 498165"/>
              <a:gd name="connsiteY18" fmla="*/ 708788 h 772162"/>
              <a:gd name="connsiteX19" fmla="*/ 117695 w 498165"/>
              <a:gd name="connsiteY19" fmla="*/ 663521 h 772162"/>
              <a:gd name="connsiteX20" fmla="*/ 99588 w 498165"/>
              <a:gd name="connsiteY20" fmla="*/ 609200 h 772162"/>
              <a:gd name="connsiteX21" fmla="*/ 108642 w 498165"/>
              <a:gd name="connsiteY21" fmla="*/ 563933 h 772162"/>
              <a:gd name="connsiteX22" fmla="*/ 162963 w 498165"/>
              <a:gd name="connsiteY22" fmla="*/ 545826 h 772162"/>
              <a:gd name="connsiteX23" fmla="*/ 190123 w 498165"/>
              <a:gd name="connsiteY23" fmla="*/ 536772 h 772162"/>
              <a:gd name="connsiteX24" fmla="*/ 226337 w 498165"/>
              <a:gd name="connsiteY24" fmla="*/ 627307 h 772162"/>
              <a:gd name="connsiteX25" fmla="*/ 271604 w 498165"/>
              <a:gd name="connsiteY25" fmla="*/ 618253 h 772162"/>
              <a:gd name="connsiteX26" fmla="*/ 298765 w 498165"/>
              <a:gd name="connsiteY26" fmla="*/ 582039 h 772162"/>
              <a:gd name="connsiteX27" fmla="*/ 271604 w 498165"/>
              <a:gd name="connsiteY27" fmla="*/ 491505 h 772162"/>
              <a:gd name="connsiteX28" fmla="*/ 244444 w 498165"/>
              <a:gd name="connsiteY28" fmla="*/ 464344 h 772162"/>
              <a:gd name="connsiteX29" fmla="*/ 235390 w 498165"/>
              <a:gd name="connsiteY29" fmla="*/ 437184 h 772162"/>
              <a:gd name="connsiteX30" fmla="*/ 289711 w 498165"/>
              <a:gd name="connsiteY30" fmla="*/ 410024 h 772162"/>
              <a:gd name="connsiteX31" fmla="*/ 334979 w 498165"/>
              <a:gd name="connsiteY31" fmla="*/ 355703 h 772162"/>
              <a:gd name="connsiteX32" fmla="*/ 325925 w 498165"/>
              <a:gd name="connsiteY32" fmla="*/ 310435 h 772162"/>
              <a:gd name="connsiteX33" fmla="*/ 244444 w 498165"/>
              <a:gd name="connsiteY33" fmla="*/ 328542 h 772162"/>
              <a:gd name="connsiteX34" fmla="*/ 217283 w 498165"/>
              <a:gd name="connsiteY34" fmla="*/ 355703 h 772162"/>
              <a:gd name="connsiteX35" fmla="*/ 190123 w 498165"/>
              <a:gd name="connsiteY35" fmla="*/ 373810 h 772162"/>
              <a:gd name="connsiteX36" fmla="*/ 126749 w 498165"/>
              <a:gd name="connsiteY36" fmla="*/ 337596 h 772162"/>
              <a:gd name="connsiteX37" fmla="*/ 117695 w 498165"/>
              <a:gd name="connsiteY37" fmla="*/ 310435 h 772162"/>
              <a:gd name="connsiteX38" fmla="*/ 126749 w 498165"/>
              <a:gd name="connsiteY38" fmla="*/ 274222 h 772162"/>
              <a:gd name="connsiteX39" fmla="*/ 181070 w 498165"/>
              <a:gd name="connsiteY39" fmla="*/ 256115 h 772162"/>
              <a:gd name="connsiteX40" fmla="*/ 235390 w 498165"/>
              <a:gd name="connsiteY40" fmla="*/ 238008 h 772162"/>
              <a:gd name="connsiteX41" fmla="*/ 307818 w 498165"/>
              <a:gd name="connsiteY41" fmla="*/ 228954 h 772162"/>
              <a:gd name="connsiteX42" fmla="*/ 362139 w 498165"/>
              <a:gd name="connsiteY42" fmla="*/ 201794 h 772162"/>
              <a:gd name="connsiteX43" fmla="*/ 389299 w 498165"/>
              <a:gd name="connsiteY43" fmla="*/ 192740 h 772162"/>
              <a:gd name="connsiteX44" fmla="*/ 443620 w 498165"/>
              <a:gd name="connsiteY44" fmla="*/ 147473 h 772162"/>
              <a:gd name="connsiteX45" fmla="*/ 461727 w 498165"/>
              <a:gd name="connsiteY45" fmla="*/ 120313 h 772162"/>
              <a:gd name="connsiteX46" fmla="*/ 497941 w 498165"/>
              <a:gd name="connsiteY46" fmla="*/ 2618 h 772162"/>
              <a:gd name="connsiteX47" fmla="*/ 488887 w 498165"/>
              <a:gd name="connsiteY47" fmla="*/ 11671 h 772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98165" h="772162">
                <a:moveTo>
                  <a:pt x="488887" y="11671"/>
                </a:moveTo>
                <a:lnTo>
                  <a:pt x="488887" y="11671"/>
                </a:lnTo>
                <a:cubicBezTo>
                  <a:pt x="464745" y="20725"/>
                  <a:pt x="439096" y="26485"/>
                  <a:pt x="416460" y="38832"/>
                </a:cubicBezTo>
                <a:cubicBezTo>
                  <a:pt x="388912" y="53858"/>
                  <a:pt x="385373" y="77390"/>
                  <a:pt x="371192" y="102206"/>
                </a:cubicBezTo>
                <a:cubicBezTo>
                  <a:pt x="365794" y="111653"/>
                  <a:pt x="360779" y="121672"/>
                  <a:pt x="353085" y="129366"/>
                </a:cubicBezTo>
                <a:cubicBezTo>
                  <a:pt x="345391" y="137060"/>
                  <a:pt x="335969" y="143288"/>
                  <a:pt x="325925" y="147473"/>
                </a:cubicBezTo>
                <a:cubicBezTo>
                  <a:pt x="299498" y="158484"/>
                  <a:pt x="244444" y="174633"/>
                  <a:pt x="244444" y="174633"/>
                </a:cubicBezTo>
                <a:cubicBezTo>
                  <a:pt x="217281" y="192741"/>
                  <a:pt x="214267" y="189720"/>
                  <a:pt x="199177" y="219901"/>
                </a:cubicBezTo>
                <a:cubicBezTo>
                  <a:pt x="189508" y="239239"/>
                  <a:pt x="192194" y="259809"/>
                  <a:pt x="172016" y="274222"/>
                </a:cubicBezTo>
                <a:cubicBezTo>
                  <a:pt x="158792" y="283668"/>
                  <a:pt x="141838" y="286293"/>
                  <a:pt x="126749" y="292329"/>
                </a:cubicBezTo>
                <a:cubicBezTo>
                  <a:pt x="98589" y="376804"/>
                  <a:pt x="137587" y="252079"/>
                  <a:pt x="108642" y="464344"/>
                </a:cubicBezTo>
                <a:cubicBezTo>
                  <a:pt x="103466" y="502305"/>
                  <a:pt x="97083" y="523289"/>
                  <a:pt x="63375" y="536772"/>
                </a:cubicBezTo>
                <a:cubicBezTo>
                  <a:pt x="42976" y="544932"/>
                  <a:pt x="21125" y="548843"/>
                  <a:pt x="0" y="554879"/>
                </a:cubicBezTo>
                <a:cubicBezTo>
                  <a:pt x="11560" y="577999"/>
                  <a:pt x="26932" y="614356"/>
                  <a:pt x="45268" y="636360"/>
                </a:cubicBezTo>
                <a:cubicBezTo>
                  <a:pt x="53465" y="646196"/>
                  <a:pt x="63375" y="654467"/>
                  <a:pt x="72428" y="663521"/>
                </a:cubicBezTo>
                <a:cubicBezTo>
                  <a:pt x="75446" y="681628"/>
                  <a:pt x="77029" y="700033"/>
                  <a:pt x="81481" y="717841"/>
                </a:cubicBezTo>
                <a:cubicBezTo>
                  <a:pt x="86110" y="736358"/>
                  <a:pt x="99588" y="772162"/>
                  <a:pt x="99588" y="772162"/>
                </a:cubicBezTo>
                <a:cubicBezTo>
                  <a:pt x="102606" y="760091"/>
                  <a:pt x="103740" y="747385"/>
                  <a:pt x="108642" y="735948"/>
                </a:cubicBezTo>
                <a:cubicBezTo>
                  <a:pt x="112928" y="725947"/>
                  <a:pt x="125399" y="719585"/>
                  <a:pt x="126749" y="708788"/>
                </a:cubicBezTo>
                <a:cubicBezTo>
                  <a:pt x="128658" y="693519"/>
                  <a:pt x="121744" y="678367"/>
                  <a:pt x="117695" y="663521"/>
                </a:cubicBezTo>
                <a:cubicBezTo>
                  <a:pt x="112673" y="645107"/>
                  <a:pt x="99588" y="609200"/>
                  <a:pt x="99588" y="609200"/>
                </a:cubicBezTo>
                <a:cubicBezTo>
                  <a:pt x="102606" y="594111"/>
                  <a:pt x="97761" y="574814"/>
                  <a:pt x="108642" y="563933"/>
                </a:cubicBezTo>
                <a:cubicBezTo>
                  <a:pt x="122138" y="550437"/>
                  <a:pt x="144856" y="551862"/>
                  <a:pt x="162963" y="545826"/>
                </a:cubicBezTo>
                <a:lnTo>
                  <a:pt x="190123" y="536772"/>
                </a:lnTo>
                <a:cubicBezTo>
                  <a:pt x="270269" y="563489"/>
                  <a:pt x="138737" y="510509"/>
                  <a:pt x="226337" y="627307"/>
                </a:cubicBezTo>
                <a:cubicBezTo>
                  <a:pt x="235570" y="639617"/>
                  <a:pt x="256515" y="621271"/>
                  <a:pt x="271604" y="618253"/>
                </a:cubicBezTo>
                <a:cubicBezTo>
                  <a:pt x="280658" y="606182"/>
                  <a:pt x="296066" y="596885"/>
                  <a:pt x="298765" y="582039"/>
                </a:cubicBezTo>
                <a:cubicBezTo>
                  <a:pt x="305305" y="546069"/>
                  <a:pt x="292812" y="516955"/>
                  <a:pt x="271604" y="491505"/>
                </a:cubicBezTo>
                <a:cubicBezTo>
                  <a:pt x="263407" y="481669"/>
                  <a:pt x="253497" y="473398"/>
                  <a:pt x="244444" y="464344"/>
                </a:cubicBezTo>
                <a:cubicBezTo>
                  <a:pt x="241426" y="455291"/>
                  <a:pt x="231846" y="446045"/>
                  <a:pt x="235390" y="437184"/>
                </a:cubicBezTo>
                <a:cubicBezTo>
                  <a:pt x="240790" y="423684"/>
                  <a:pt x="278277" y="413835"/>
                  <a:pt x="289711" y="410024"/>
                </a:cubicBezTo>
                <a:cubicBezTo>
                  <a:pt x="312543" y="394803"/>
                  <a:pt x="331304" y="388784"/>
                  <a:pt x="334979" y="355703"/>
                </a:cubicBezTo>
                <a:cubicBezTo>
                  <a:pt x="336678" y="340409"/>
                  <a:pt x="328943" y="325524"/>
                  <a:pt x="325925" y="310435"/>
                </a:cubicBezTo>
                <a:cubicBezTo>
                  <a:pt x="319356" y="311530"/>
                  <a:pt x="259301" y="318638"/>
                  <a:pt x="244444" y="328542"/>
                </a:cubicBezTo>
                <a:cubicBezTo>
                  <a:pt x="233791" y="335644"/>
                  <a:pt x="227119" y="347506"/>
                  <a:pt x="217283" y="355703"/>
                </a:cubicBezTo>
                <a:cubicBezTo>
                  <a:pt x="208924" y="362669"/>
                  <a:pt x="199176" y="367774"/>
                  <a:pt x="190123" y="373810"/>
                </a:cubicBezTo>
                <a:cubicBezTo>
                  <a:pt x="181212" y="369354"/>
                  <a:pt x="135280" y="348260"/>
                  <a:pt x="126749" y="337596"/>
                </a:cubicBezTo>
                <a:cubicBezTo>
                  <a:pt x="120787" y="330144"/>
                  <a:pt x="120713" y="319489"/>
                  <a:pt x="117695" y="310435"/>
                </a:cubicBezTo>
                <a:cubicBezTo>
                  <a:pt x="120713" y="298364"/>
                  <a:pt x="117302" y="282319"/>
                  <a:pt x="126749" y="274222"/>
                </a:cubicBezTo>
                <a:cubicBezTo>
                  <a:pt x="141241" y="261801"/>
                  <a:pt x="162963" y="262151"/>
                  <a:pt x="181070" y="256115"/>
                </a:cubicBezTo>
                <a:lnTo>
                  <a:pt x="235390" y="238008"/>
                </a:lnTo>
                <a:lnTo>
                  <a:pt x="307818" y="228954"/>
                </a:lnTo>
                <a:cubicBezTo>
                  <a:pt x="376078" y="206202"/>
                  <a:pt x="291948" y="236891"/>
                  <a:pt x="362139" y="201794"/>
                </a:cubicBezTo>
                <a:cubicBezTo>
                  <a:pt x="370675" y="197526"/>
                  <a:pt x="380763" y="197008"/>
                  <a:pt x="389299" y="192740"/>
                </a:cubicBezTo>
                <a:cubicBezTo>
                  <a:pt x="409648" y="182566"/>
                  <a:pt x="429317" y="164637"/>
                  <a:pt x="443620" y="147473"/>
                </a:cubicBezTo>
                <a:cubicBezTo>
                  <a:pt x="450586" y="139114"/>
                  <a:pt x="455691" y="129366"/>
                  <a:pt x="461727" y="120313"/>
                </a:cubicBezTo>
                <a:cubicBezTo>
                  <a:pt x="471567" y="90793"/>
                  <a:pt x="492104" y="31805"/>
                  <a:pt x="497941" y="2618"/>
                </a:cubicBezTo>
                <a:cubicBezTo>
                  <a:pt x="499717" y="-6260"/>
                  <a:pt x="490396" y="10162"/>
                  <a:pt x="488887" y="11671"/>
                </a:cubicBezTo>
                <a:close/>
              </a:path>
            </a:pathLst>
          </a:custGeom>
          <a:solidFill>
            <a:srgbClr val="CC6B1A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58" name="Freeform 57"/>
          <p:cNvSpPr/>
          <p:nvPr/>
        </p:nvSpPr>
        <p:spPr>
          <a:xfrm>
            <a:off x="7116024" y="5450186"/>
            <a:ext cx="724277" cy="606582"/>
          </a:xfrm>
          <a:custGeom>
            <a:avLst/>
            <a:gdLst>
              <a:gd name="connsiteX0" fmla="*/ 651849 w 724277"/>
              <a:gd name="connsiteY0" fmla="*/ 27161 h 606582"/>
              <a:gd name="connsiteX1" fmla="*/ 651849 w 724277"/>
              <a:gd name="connsiteY1" fmla="*/ 27161 h 606582"/>
              <a:gd name="connsiteX2" fmla="*/ 561315 w 724277"/>
              <a:gd name="connsiteY2" fmla="*/ 90535 h 606582"/>
              <a:gd name="connsiteX3" fmla="*/ 516047 w 724277"/>
              <a:gd name="connsiteY3" fmla="*/ 81481 h 606582"/>
              <a:gd name="connsiteX4" fmla="*/ 506994 w 724277"/>
              <a:gd name="connsiteY4" fmla="*/ 54321 h 606582"/>
              <a:gd name="connsiteX5" fmla="*/ 452673 w 724277"/>
              <a:gd name="connsiteY5" fmla="*/ 99588 h 606582"/>
              <a:gd name="connsiteX6" fmla="*/ 443620 w 724277"/>
              <a:gd name="connsiteY6" fmla="*/ 126749 h 606582"/>
              <a:gd name="connsiteX7" fmla="*/ 380245 w 724277"/>
              <a:gd name="connsiteY7" fmla="*/ 181069 h 606582"/>
              <a:gd name="connsiteX8" fmla="*/ 371192 w 724277"/>
              <a:gd name="connsiteY8" fmla="*/ 217283 h 606582"/>
              <a:gd name="connsiteX9" fmla="*/ 325925 w 724277"/>
              <a:gd name="connsiteY9" fmla="*/ 271604 h 606582"/>
              <a:gd name="connsiteX10" fmla="*/ 262550 w 724277"/>
              <a:gd name="connsiteY10" fmla="*/ 262551 h 606582"/>
              <a:gd name="connsiteX11" fmla="*/ 244443 w 724277"/>
              <a:gd name="connsiteY11" fmla="*/ 208230 h 606582"/>
              <a:gd name="connsiteX12" fmla="*/ 226336 w 724277"/>
              <a:gd name="connsiteY12" fmla="*/ 181069 h 606582"/>
              <a:gd name="connsiteX13" fmla="*/ 217283 w 724277"/>
              <a:gd name="connsiteY13" fmla="*/ 153909 h 606582"/>
              <a:gd name="connsiteX14" fmla="*/ 126748 w 724277"/>
              <a:gd name="connsiteY14" fmla="*/ 135802 h 606582"/>
              <a:gd name="connsiteX15" fmla="*/ 54321 w 724277"/>
              <a:gd name="connsiteY15" fmla="*/ 162963 h 606582"/>
              <a:gd name="connsiteX16" fmla="*/ 0 w 724277"/>
              <a:gd name="connsiteY16" fmla="*/ 190123 h 606582"/>
              <a:gd name="connsiteX17" fmla="*/ 27160 w 724277"/>
              <a:gd name="connsiteY17" fmla="*/ 217283 h 606582"/>
              <a:gd name="connsiteX18" fmla="*/ 54321 w 724277"/>
              <a:gd name="connsiteY18" fmla="*/ 235390 h 606582"/>
              <a:gd name="connsiteX19" fmla="*/ 63374 w 724277"/>
              <a:gd name="connsiteY19" fmla="*/ 262551 h 606582"/>
              <a:gd name="connsiteX20" fmla="*/ 172016 w 724277"/>
              <a:gd name="connsiteY20" fmla="*/ 253497 h 606582"/>
              <a:gd name="connsiteX21" fmla="*/ 153909 w 724277"/>
              <a:gd name="connsiteY21" fmla="*/ 280658 h 606582"/>
              <a:gd name="connsiteX22" fmla="*/ 99588 w 724277"/>
              <a:gd name="connsiteY22" fmla="*/ 298764 h 606582"/>
              <a:gd name="connsiteX23" fmla="*/ 90534 w 724277"/>
              <a:gd name="connsiteY23" fmla="*/ 325925 h 606582"/>
              <a:gd name="connsiteX24" fmla="*/ 135802 w 724277"/>
              <a:gd name="connsiteY24" fmla="*/ 344032 h 606582"/>
              <a:gd name="connsiteX25" fmla="*/ 172016 w 724277"/>
              <a:gd name="connsiteY25" fmla="*/ 371192 h 606582"/>
              <a:gd name="connsiteX26" fmla="*/ 217283 w 724277"/>
              <a:gd name="connsiteY26" fmla="*/ 344032 h 606582"/>
              <a:gd name="connsiteX27" fmla="*/ 271604 w 724277"/>
              <a:gd name="connsiteY27" fmla="*/ 325925 h 606582"/>
              <a:gd name="connsiteX28" fmla="*/ 280657 w 724277"/>
              <a:gd name="connsiteY28" fmla="*/ 362139 h 606582"/>
              <a:gd name="connsiteX29" fmla="*/ 307818 w 724277"/>
              <a:gd name="connsiteY29" fmla="*/ 371192 h 606582"/>
              <a:gd name="connsiteX30" fmla="*/ 497940 w 724277"/>
              <a:gd name="connsiteY30" fmla="*/ 380246 h 606582"/>
              <a:gd name="connsiteX31" fmla="*/ 516047 w 724277"/>
              <a:gd name="connsiteY31" fmla="*/ 407406 h 606582"/>
              <a:gd name="connsiteX32" fmla="*/ 534154 w 724277"/>
              <a:gd name="connsiteY32" fmla="*/ 443620 h 606582"/>
              <a:gd name="connsiteX33" fmla="*/ 561315 w 724277"/>
              <a:gd name="connsiteY33" fmla="*/ 470780 h 606582"/>
              <a:gd name="connsiteX34" fmla="*/ 579422 w 724277"/>
              <a:gd name="connsiteY34" fmla="*/ 588475 h 606582"/>
              <a:gd name="connsiteX35" fmla="*/ 588475 w 724277"/>
              <a:gd name="connsiteY35" fmla="*/ 552262 h 606582"/>
              <a:gd name="connsiteX36" fmla="*/ 624689 w 724277"/>
              <a:gd name="connsiteY36" fmla="*/ 561315 h 606582"/>
              <a:gd name="connsiteX37" fmla="*/ 633742 w 724277"/>
              <a:gd name="connsiteY37" fmla="*/ 588475 h 606582"/>
              <a:gd name="connsiteX38" fmla="*/ 669956 w 724277"/>
              <a:gd name="connsiteY38" fmla="*/ 597529 h 606582"/>
              <a:gd name="connsiteX39" fmla="*/ 697117 w 724277"/>
              <a:gd name="connsiteY39" fmla="*/ 606582 h 606582"/>
              <a:gd name="connsiteX40" fmla="*/ 679010 w 724277"/>
              <a:gd name="connsiteY40" fmla="*/ 525101 h 606582"/>
              <a:gd name="connsiteX41" fmla="*/ 706170 w 724277"/>
              <a:gd name="connsiteY41" fmla="*/ 353085 h 606582"/>
              <a:gd name="connsiteX42" fmla="*/ 715224 w 724277"/>
              <a:gd name="connsiteY42" fmla="*/ 27161 h 606582"/>
              <a:gd name="connsiteX43" fmla="*/ 724277 w 724277"/>
              <a:gd name="connsiteY43" fmla="*/ 0 h 606582"/>
              <a:gd name="connsiteX44" fmla="*/ 651849 w 724277"/>
              <a:gd name="connsiteY44" fmla="*/ 27161 h 606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24277" h="606582">
                <a:moveTo>
                  <a:pt x="651849" y="27161"/>
                </a:moveTo>
                <a:lnTo>
                  <a:pt x="651849" y="27161"/>
                </a:lnTo>
                <a:cubicBezTo>
                  <a:pt x="641954" y="35642"/>
                  <a:pt x="594041" y="90535"/>
                  <a:pt x="561315" y="90535"/>
                </a:cubicBezTo>
                <a:cubicBezTo>
                  <a:pt x="545927" y="90535"/>
                  <a:pt x="531136" y="84499"/>
                  <a:pt x="516047" y="81481"/>
                </a:cubicBezTo>
                <a:cubicBezTo>
                  <a:pt x="513029" y="72428"/>
                  <a:pt x="516252" y="56635"/>
                  <a:pt x="506994" y="54321"/>
                </a:cubicBezTo>
                <a:cubicBezTo>
                  <a:pt x="496910" y="51800"/>
                  <a:pt x="454898" y="97363"/>
                  <a:pt x="452673" y="99588"/>
                </a:cubicBezTo>
                <a:cubicBezTo>
                  <a:pt x="449655" y="108642"/>
                  <a:pt x="448914" y="118808"/>
                  <a:pt x="443620" y="126749"/>
                </a:cubicBezTo>
                <a:cubicBezTo>
                  <a:pt x="431011" y="145662"/>
                  <a:pt x="396978" y="168520"/>
                  <a:pt x="380245" y="181069"/>
                </a:cubicBezTo>
                <a:cubicBezTo>
                  <a:pt x="377227" y="193140"/>
                  <a:pt x="376093" y="205846"/>
                  <a:pt x="371192" y="217283"/>
                </a:cubicBezTo>
                <a:cubicBezTo>
                  <a:pt x="361739" y="239342"/>
                  <a:pt x="342240" y="255289"/>
                  <a:pt x="325925" y="271604"/>
                </a:cubicBezTo>
                <a:cubicBezTo>
                  <a:pt x="304800" y="268586"/>
                  <a:pt x="279394" y="275652"/>
                  <a:pt x="262550" y="262551"/>
                </a:cubicBezTo>
                <a:cubicBezTo>
                  <a:pt x="247484" y="250833"/>
                  <a:pt x="255030" y="224111"/>
                  <a:pt x="244443" y="208230"/>
                </a:cubicBezTo>
                <a:lnTo>
                  <a:pt x="226336" y="181069"/>
                </a:lnTo>
                <a:cubicBezTo>
                  <a:pt x="223318" y="172016"/>
                  <a:pt x="221551" y="162445"/>
                  <a:pt x="217283" y="153909"/>
                </a:cubicBezTo>
                <a:cubicBezTo>
                  <a:pt x="193116" y="105575"/>
                  <a:pt x="193344" y="127478"/>
                  <a:pt x="126748" y="135802"/>
                </a:cubicBezTo>
                <a:cubicBezTo>
                  <a:pt x="103242" y="143638"/>
                  <a:pt x="75970" y="152139"/>
                  <a:pt x="54321" y="162963"/>
                </a:cubicBezTo>
                <a:cubicBezTo>
                  <a:pt x="-15883" y="198064"/>
                  <a:pt x="68269" y="167365"/>
                  <a:pt x="0" y="190123"/>
                </a:cubicBezTo>
                <a:cubicBezTo>
                  <a:pt x="9053" y="199176"/>
                  <a:pt x="17324" y="209087"/>
                  <a:pt x="27160" y="217283"/>
                </a:cubicBezTo>
                <a:cubicBezTo>
                  <a:pt x="35519" y="224249"/>
                  <a:pt x="47524" y="226893"/>
                  <a:pt x="54321" y="235390"/>
                </a:cubicBezTo>
                <a:cubicBezTo>
                  <a:pt x="60283" y="242842"/>
                  <a:pt x="60356" y="253497"/>
                  <a:pt x="63374" y="262551"/>
                </a:cubicBezTo>
                <a:cubicBezTo>
                  <a:pt x="99588" y="259533"/>
                  <a:pt x="136382" y="246370"/>
                  <a:pt x="172016" y="253497"/>
                </a:cubicBezTo>
                <a:cubicBezTo>
                  <a:pt x="182686" y="255631"/>
                  <a:pt x="163136" y="274891"/>
                  <a:pt x="153909" y="280658"/>
                </a:cubicBezTo>
                <a:cubicBezTo>
                  <a:pt x="137724" y="290774"/>
                  <a:pt x="99588" y="298764"/>
                  <a:pt x="99588" y="298764"/>
                </a:cubicBezTo>
                <a:cubicBezTo>
                  <a:pt x="96570" y="307818"/>
                  <a:pt x="84572" y="318473"/>
                  <a:pt x="90534" y="325925"/>
                </a:cubicBezTo>
                <a:cubicBezTo>
                  <a:pt x="100686" y="338615"/>
                  <a:pt x="121595" y="336140"/>
                  <a:pt x="135802" y="344032"/>
                </a:cubicBezTo>
                <a:cubicBezTo>
                  <a:pt x="148992" y="351360"/>
                  <a:pt x="159945" y="362139"/>
                  <a:pt x="172016" y="371192"/>
                </a:cubicBezTo>
                <a:cubicBezTo>
                  <a:pt x="194321" y="438111"/>
                  <a:pt x="161249" y="362710"/>
                  <a:pt x="217283" y="344032"/>
                </a:cubicBezTo>
                <a:lnTo>
                  <a:pt x="271604" y="325925"/>
                </a:lnTo>
                <a:cubicBezTo>
                  <a:pt x="274622" y="337996"/>
                  <a:pt x="272884" y="352423"/>
                  <a:pt x="280657" y="362139"/>
                </a:cubicBezTo>
                <a:cubicBezTo>
                  <a:pt x="286619" y="369591"/>
                  <a:pt x="298308" y="370399"/>
                  <a:pt x="307818" y="371192"/>
                </a:cubicBezTo>
                <a:cubicBezTo>
                  <a:pt x="371045" y="376461"/>
                  <a:pt x="434566" y="377228"/>
                  <a:pt x="497940" y="380246"/>
                </a:cubicBezTo>
                <a:cubicBezTo>
                  <a:pt x="503976" y="389299"/>
                  <a:pt x="510649" y="397959"/>
                  <a:pt x="516047" y="407406"/>
                </a:cubicBezTo>
                <a:cubicBezTo>
                  <a:pt x="522743" y="419124"/>
                  <a:pt x="526309" y="432638"/>
                  <a:pt x="534154" y="443620"/>
                </a:cubicBezTo>
                <a:cubicBezTo>
                  <a:pt x="541596" y="454039"/>
                  <a:pt x="552261" y="461727"/>
                  <a:pt x="561315" y="470780"/>
                </a:cubicBezTo>
                <a:cubicBezTo>
                  <a:pt x="567351" y="510012"/>
                  <a:pt x="566870" y="550819"/>
                  <a:pt x="579422" y="588475"/>
                </a:cubicBezTo>
                <a:cubicBezTo>
                  <a:pt x="583357" y="600279"/>
                  <a:pt x="577806" y="558664"/>
                  <a:pt x="588475" y="552262"/>
                </a:cubicBezTo>
                <a:cubicBezTo>
                  <a:pt x="599145" y="545860"/>
                  <a:pt x="612618" y="558297"/>
                  <a:pt x="624689" y="561315"/>
                </a:cubicBezTo>
                <a:cubicBezTo>
                  <a:pt x="627707" y="570368"/>
                  <a:pt x="626290" y="582513"/>
                  <a:pt x="633742" y="588475"/>
                </a:cubicBezTo>
                <a:cubicBezTo>
                  <a:pt x="643458" y="596248"/>
                  <a:pt x="657992" y="594111"/>
                  <a:pt x="669956" y="597529"/>
                </a:cubicBezTo>
                <a:cubicBezTo>
                  <a:pt x="679132" y="600151"/>
                  <a:pt x="688063" y="603564"/>
                  <a:pt x="697117" y="606582"/>
                </a:cubicBezTo>
                <a:cubicBezTo>
                  <a:pt x="688500" y="580733"/>
                  <a:pt x="677624" y="552815"/>
                  <a:pt x="679010" y="525101"/>
                </a:cubicBezTo>
                <a:cubicBezTo>
                  <a:pt x="681714" y="471021"/>
                  <a:pt x="695086" y="408509"/>
                  <a:pt x="706170" y="353085"/>
                </a:cubicBezTo>
                <a:cubicBezTo>
                  <a:pt x="709188" y="244444"/>
                  <a:pt x="709658" y="135702"/>
                  <a:pt x="715224" y="27161"/>
                </a:cubicBezTo>
                <a:cubicBezTo>
                  <a:pt x="715713" y="17630"/>
                  <a:pt x="724277" y="0"/>
                  <a:pt x="724277" y="0"/>
                </a:cubicBezTo>
                <a:lnTo>
                  <a:pt x="651849" y="27161"/>
                </a:lnTo>
                <a:close/>
              </a:path>
            </a:pathLst>
          </a:custGeom>
          <a:solidFill>
            <a:srgbClr val="CC6B1A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4698749" y="4381877"/>
            <a:ext cx="751437" cy="1059256"/>
          </a:xfrm>
          <a:custGeom>
            <a:avLst/>
            <a:gdLst>
              <a:gd name="connsiteX0" fmla="*/ 552261 w 751437"/>
              <a:gd name="connsiteY0" fmla="*/ 54321 h 1059256"/>
              <a:gd name="connsiteX1" fmla="*/ 552261 w 751437"/>
              <a:gd name="connsiteY1" fmla="*/ 54321 h 1059256"/>
              <a:gd name="connsiteX2" fmla="*/ 488887 w 751437"/>
              <a:gd name="connsiteY2" fmla="*/ 108642 h 1059256"/>
              <a:gd name="connsiteX3" fmla="*/ 470780 w 751437"/>
              <a:gd name="connsiteY3" fmla="*/ 81481 h 1059256"/>
              <a:gd name="connsiteX4" fmla="*/ 452673 w 751437"/>
              <a:gd name="connsiteY4" fmla="*/ 45268 h 1059256"/>
              <a:gd name="connsiteX5" fmla="*/ 398352 w 751437"/>
              <a:gd name="connsiteY5" fmla="*/ 0 h 1059256"/>
              <a:gd name="connsiteX6" fmla="*/ 307817 w 751437"/>
              <a:gd name="connsiteY6" fmla="*/ 9054 h 1059256"/>
              <a:gd name="connsiteX7" fmla="*/ 253497 w 751437"/>
              <a:gd name="connsiteY7" fmla="*/ 18107 h 1059256"/>
              <a:gd name="connsiteX8" fmla="*/ 217283 w 751437"/>
              <a:gd name="connsiteY8" fmla="*/ 72428 h 1059256"/>
              <a:gd name="connsiteX9" fmla="*/ 135801 w 751437"/>
              <a:gd name="connsiteY9" fmla="*/ 108642 h 1059256"/>
              <a:gd name="connsiteX10" fmla="*/ 108641 w 751437"/>
              <a:gd name="connsiteY10" fmla="*/ 135802 h 1059256"/>
              <a:gd name="connsiteX11" fmla="*/ 99588 w 751437"/>
              <a:gd name="connsiteY11" fmla="*/ 162963 h 1059256"/>
              <a:gd name="connsiteX12" fmla="*/ 90534 w 751437"/>
              <a:gd name="connsiteY12" fmla="*/ 199176 h 1059256"/>
              <a:gd name="connsiteX13" fmla="*/ 45267 w 751437"/>
              <a:gd name="connsiteY13" fmla="*/ 208230 h 1059256"/>
              <a:gd name="connsiteX14" fmla="*/ 27160 w 751437"/>
              <a:gd name="connsiteY14" fmla="*/ 235390 h 1059256"/>
              <a:gd name="connsiteX15" fmla="*/ 0 w 751437"/>
              <a:gd name="connsiteY15" fmla="*/ 307818 h 1059256"/>
              <a:gd name="connsiteX16" fmla="*/ 72427 w 751437"/>
              <a:gd name="connsiteY16" fmla="*/ 334978 h 1059256"/>
              <a:gd name="connsiteX17" fmla="*/ 99588 w 751437"/>
              <a:gd name="connsiteY17" fmla="*/ 389299 h 1059256"/>
              <a:gd name="connsiteX18" fmla="*/ 90534 w 751437"/>
              <a:gd name="connsiteY18" fmla="*/ 506994 h 1059256"/>
              <a:gd name="connsiteX19" fmla="*/ 144855 w 751437"/>
              <a:gd name="connsiteY19" fmla="*/ 470780 h 1059256"/>
              <a:gd name="connsiteX20" fmla="*/ 162962 w 751437"/>
              <a:gd name="connsiteY20" fmla="*/ 443620 h 1059256"/>
              <a:gd name="connsiteX21" fmla="*/ 217283 w 751437"/>
              <a:gd name="connsiteY21" fmla="*/ 416460 h 1059256"/>
              <a:gd name="connsiteX22" fmla="*/ 244443 w 751437"/>
              <a:gd name="connsiteY22" fmla="*/ 398353 h 1059256"/>
              <a:gd name="connsiteX23" fmla="*/ 316871 w 751437"/>
              <a:gd name="connsiteY23" fmla="*/ 416460 h 1059256"/>
              <a:gd name="connsiteX24" fmla="*/ 344031 w 751437"/>
              <a:gd name="connsiteY24" fmla="*/ 443620 h 1059256"/>
              <a:gd name="connsiteX25" fmla="*/ 407405 w 751437"/>
              <a:gd name="connsiteY25" fmla="*/ 488887 h 1059256"/>
              <a:gd name="connsiteX26" fmla="*/ 434566 w 751437"/>
              <a:gd name="connsiteY26" fmla="*/ 570369 h 1059256"/>
              <a:gd name="connsiteX27" fmla="*/ 452673 w 751437"/>
              <a:gd name="connsiteY27" fmla="*/ 642796 h 1059256"/>
              <a:gd name="connsiteX28" fmla="*/ 443619 w 751437"/>
              <a:gd name="connsiteY28" fmla="*/ 688064 h 1059256"/>
              <a:gd name="connsiteX29" fmla="*/ 407405 w 751437"/>
              <a:gd name="connsiteY29" fmla="*/ 715224 h 1059256"/>
              <a:gd name="connsiteX30" fmla="*/ 380245 w 751437"/>
              <a:gd name="connsiteY30" fmla="*/ 724277 h 1059256"/>
              <a:gd name="connsiteX31" fmla="*/ 253497 w 751437"/>
              <a:gd name="connsiteY31" fmla="*/ 742384 h 1059256"/>
              <a:gd name="connsiteX32" fmla="*/ 226336 w 751437"/>
              <a:gd name="connsiteY32" fmla="*/ 760491 h 1059256"/>
              <a:gd name="connsiteX33" fmla="*/ 262550 w 751437"/>
              <a:gd name="connsiteY33" fmla="*/ 860079 h 1059256"/>
              <a:gd name="connsiteX34" fmla="*/ 289710 w 751437"/>
              <a:gd name="connsiteY34" fmla="*/ 878186 h 1059256"/>
              <a:gd name="connsiteX35" fmla="*/ 334978 w 751437"/>
              <a:gd name="connsiteY35" fmla="*/ 941561 h 1059256"/>
              <a:gd name="connsiteX36" fmla="*/ 353085 w 751437"/>
              <a:gd name="connsiteY36" fmla="*/ 968721 h 1059256"/>
              <a:gd name="connsiteX37" fmla="*/ 416459 w 751437"/>
              <a:gd name="connsiteY37" fmla="*/ 977774 h 1059256"/>
              <a:gd name="connsiteX38" fmla="*/ 434566 w 751437"/>
              <a:gd name="connsiteY38" fmla="*/ 1004935 h 1059256"/>
              <a:gd name="connsiteX39" fmla="*/ 452673 w 751437"/>
              <a:gd name="connsiteY39" fmla="*/ 1059256 h 1059256"/>
              <a:gd name="connsiteX40" fmla="*/ 516047 w 751437"/>
              <a:gd name="connsiteY40" fmla="*/ 1032095 h 1059256"/>
              <a:gd name="connsiteX41" fmla="*/ 543207 w 751437"/>
              <a:gd name="connsiteY41" fmla="*/ 995881 h 1059256"/>
              <a:gd name="connsiteX42" fmla="*/ 570368 w 751437"/>
              <a:gd name="connsiteY42" fmla="*/ 977774 h 1059256"/>
              <a:gd name="connsiteX43" fmla="*/ 624689 w 751437"/>
              <a:gd name="connsiteY43" fmla="*/ 941561 h 1059256"/>
              <a:gd name="connsiteX44" fmla="*/ 642796 w 751437"/>
              <a:gd name="connsiteY44" fmla="*/ 914400 h 1059256"/>
              <a:gd name="connsiteX45" fmla="*/ 669956 w 751437"/>
              <a:gd name="connsiteY45" fmla="*/ 860079 h 1059256"/>
              <a:gd name="connsiteX46" fmla="*/ 679009 w 751437"/>
              <a:gd name="connsiteY46" fmla="*/ 832919 h 1059256"/>
              <a:gd name="connsiteX47" fmla="*/ 742384 w 751437"/>
              <a:gd name="connsiteY47" fmla="*/ 751438 h 1059256"/>
              <a:gd name="connsiteX48" fmla="*/ 751437 w 751437"/>
              <a:gd name="connsiteY48" fmla="*/ 715224 h 1059256"/>
              <a:gd name="connsiteX49" fmla="*/ 724277 w 751437"/>
              <a:gd name="connsiteY49" fmla="*/ 615636 h 1059256"/>
              <a:gd name="connsiteX50" fmla="*/ 715223 w 751437"/>
              <a:gd name="connsiteY50" fmla="*/ 579422 h 1059256"/>
              <a:gd name="connsiteX51" fmla="*/ 688063 w 751437"/>
              <a:gd name="connsiteY51" fmla="*/ 543208 h 1059256"/>
              <a:gd name="connsiteX52" fmla="*/ 697116 w 751437"/>
              <a:gd name="connsiteY52" fmla="*/ 516048 h 1059256"/>
              <a:gd name="connsiteX53" fmla="*/ 660902 w 751437"/>
              <a:gd name="connsiteY53" fmla="*/ 470780 h 1059256"/>
              <a:gd name="connsiteX54" fmla="*/ 624689 w 751437"/>
              <a:gd name="connsiteY54" fmla="*/ 461727 h 1059256"/>
              <a:gd name="connsiteX55" fmla="*/ 570368 w 751437"/>
              <a:gd name="connsiteY55" fmla="*/ 407406 h 1059256"/>
              <a:gd name="connsiteX56" fmla="*/ 552261 w 751437"/>
              <a:gd name="connsiteY56" fmla="*/ 380246 h 1059256"/>
              <a:gd name="connsiteX57" fmla="*/ 497940 w 751437"/>
              <a:gd name="connsiteY57" fmla="*/ 344032 h 1059256"/>
              <a:gd name="connsiteX58" fmla="*/ 470780 w 751437"/>
              <a:gd name="connsiteY58" fmla="*/ 316872 h 1059256"/>
              <a:gd name="connsiteX59" fmla="*/ 461726 w 751437"/>
              <a:gd name="connsiteY59" fmla="*/ 262551 h 1059256"/>
              <a:gd name="connsiteX60" fmla="*/ 443619 w 751437"/>
              <a:gd name="connsiteY60" fmla="*/ 190123 h 1059256"/>
              <a:gd name="connsiteX61" fmla="*/ 461726 w 751437"/>
              <a:gd name="connsiteY61" fmla="*/ 162963 h 1059256"/>
              <a:gd name="connsiteX62" fmla="*/ 497940 w 751437"/>
              <a:gd name="connsiteY62" fmla="*/ 108642 h 1059256"/>
              <a:gd name="connsiteX63" fmla="*/ 552261 w 751437"/>
              <a:gd name="connsiteY63" fmla="*/ 54321 h 1059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751437" h="1059256">
                <a:moveTo>
                  <a:pt x="552261" y="54321"/>
                </a:moveTo>
                <a:lnTo>
                  <a:pt x="552261" y="54321"/>
                </a:lnTo>
                <a:cubicBezTo>
                  <a:pt x="531136" y="72428"/>
                  <a:pt x="515282" y="99844"/>
                  <a:pt x="488887" y="108642"/>
                </a:cubicBezTo>
                <a:cubicBezTo>
                  <a:pt x="478564" y="112083"/>
                  <a:pt x="476179" y="90928"/>
                  <a:pt x="470780" y="81481"/>
                </a:cubicBezTo>
                <a:cubicBezTo>
                  <a:pt x="464084" y="69763"/>
                  <a:pt x="459369" y="56986"/>
                  <a:pt x="452673" y="45268"/>
                </a:cubicBezTo>
                <a:cubicBezTo>
                  <a:pt x="432198" y="9436"/>
                  <a:pt x="437951" y="19799"/>
                  <a:pt x="398352" y="0"/>
                </a:cubicBezTo>
                <a:cubicBezTo>
                  <a:pt x="368174" y="3018"/>
                  <a:pt x="337912" y="5292"/>
                  <a:pt x="307817" y="9054"/>
                </a:cubicBezTo>
                <a:cubicBezTo>
                  <a:pt x="289602" y="11331"/>
                  <a:pt x="268535" y="7580"/>
                  <a:pt x="253497" y="18107"/>
                </a:cubicBezTo>
                <a:cubicBezTo>
                  <a:pt x="235669" y="30587"/>
                  <a:pt x="237928" y="65546"/>
                  <a:pt x="217283" y="72428"/>
                </a:cubicBezTo>
                <a:cubicBezTo>
                  <a:pt x="177807" y="85587"/>
                  <a:pt x="164495" y="84730"/>
                  <a:pt x="135801" y="108642"/>
                </a:cubicBezTo>
                <a:cubicBezTo>
                  <a:pt x="125965" y="116838"/>
                  <a:pt x="117694" y="126749"/>
                  <a:pt x="108641" y="135802"/>
                </a:cubicBezTo>
                <a:cubicBezTo>
                  <a:pt x="105623" y="144856"/>
                  <a:pt x="102210" y="153787"/>
                  <a:pt x="99588" y="162963"/>
                </a:cubicBezTo>
                <a:cubicBezTo>
                  <a:pt x="96170" y="174927"/>
                  <a:pt x="100093" y="191211"/>
                  <a:pt x="90534" y="199176"/>
                </a:cubicBezTo>
                <a:cubicBezTo>
                  <a:pt x="78713" y="209027"/>
                  <a:pt x="60356" y="205212"/>
                  <a:pt x="45267" y="208230"/>
                </a:cubicBezTo>
                <a:cubicBezTo>
                  <a:pt x="39231" y="217283"/>
                  <a:pt x="30981" y="225202"/>
                  <a:pt x="27160" y="235390"/>
                </a:cubicBezTo>
                <a:cubicBezTo>
                  <a:pt x="-6404" y="324893"/>
                  <a:pt x="42463" y="244121"/>
                  <a:pt x="0" y="307818"/>
                </a:cubicBezTo>
                <a:cubicBezTo>
                  <a:pt x="16351" y="313269"/>
                  <a:pt x="62960" y="328216"/>
                  <a:pt x="72427" y="334978"/>
                </a:cubicBezTo>
                <a:cubicBezTo>
                  <a:pt x="87783" y="345946"/>
                  <a:pt x="94149" y="372982"/>
                  <a:pt x="99588" y="389299"/>
                </a:cubicBezTo>
                <a:lnTo>
                  <a:pt x="90534" y="506994"/>
                </a:lnTo>
                <a:cubicBezTo>
                  <a:pt x="135992" y="438808"/>
                  <a:pt x="74700" y="517550"/>
                  <a:pt x="144855" y="470780"/>
                </a:cubicBezTo>
                <a:cubicBezTo>
                  <a:pt x="153908" y="464744"/>
                  <a:pt x="155268" y="451314"/>
                  <a:pt x="162962" y="443620"/>
                </a:cubicBezTo>
                <a:cubicBezTo>
                  <a:pt x="180514" y="426068"/>
                  <a:pt x="195191" y="423823"/>
                  <a:pt x="217283" y="416460"/>
                </a:cubicBezTo>
                <a:cubicBezTo>
                  <a:pt x="226336" y="410424"/>
                  <a:pt x="233646" y="399703"/>
                  <a:pt x="244443" y="398353"/>
                </a:cubicBezTo>
                <a:cubicBezTo>
                  <a:pt x="260336" y="396366"/>
                  <a:pt x="299134" y="410547"/>
                  <a:pt x="316871" y="416460"/>
                </a:cubicBezTo>
                <a:cubicBezTo>
                  <a:pt x="325924" y="425513"/>
                  <a:pt x="334310" y="435288"/>
                  <a:pt x="344031" y="443620"/>
                </a:cubicBezTo>
                <a:cubicBezTo>
                  <a:pt x="363679" y="460461"/>
                  <a:pt x="385913" y="474559"/>
                  <a:pt x="407405" y="488887"/>
                </a:cubicBezTo>
                <a:cubicBezTo>
                  <a:pt x="438400" y="535381"/>
                  <a:pt x="419158" y="498467"/>
                  <a:pt x="434566" y="570369"/>
                </a:cubicBezTo>
                <a:cubicBezTo>
                  <a:pt x="439780" y="594702"/>
                  <a:pt x="452673" y="642796"/>
                  <a:pt x="452673" y="642796"/>
                </a:cubicBezTo>
                <a:cubicBezTo>
                  <a:pt x="449655" y="657885"/>
                  <a:pt x="451775" y="675015"/>
                  <a:pt x="443619" y="688064"/>
                </a:cubicBezTo>
                <a:cubicBezTo>
                  <a:pt x="435622" y="700859"/>
                  <a:pt x="420506" y="707738"/>
                  <a:pt x="407405" y="715224"/>
                </a:cubicBezTo>
                <a:cubicBezTo>
                  <a:pt x="399119" y="719959"/>
                  <a:pt x="389421" y="721655"/>
                  <a:pt x="380245" y="724277"/>
                </a:cubicBezTo>
                <a:cubicBezTo>
                  <a:pt x="327226" y="739425"/>
                  <a:pt x="325657" y="735168"/>
                  <a:pt x="253497" y="742384"/>
                </a:cubicBezTo>
                <a:cubicBezTo>
                  <a:pt x="244443" y="748420"/>
                  <a:pt x="228470" y="749821"/>
                  <a:pt x="226336" y="760491"/>
                </a:cubicBezTo>
                <a:cubicBezTo>
                  <a:pt x="215671" y="813817"/>
                  <a:pt x="229398" y="832452"/>
                  <a:pt x="262550" y="860079"/>
                </a:cubicBezTo>
                <a:cubicBezTo>
                  <a:pt x="270909" y="867045"/>
                  <a:pt x="280657" y="872150"/>
                  <a:pt x="289710" y="878186"/>
                </a:cubicBezTo>
                <a:cubicBezTo>
                  <a:pt x="332374" y="942183"/>
                  <a:pt x="278841" y="862971"/>
                  <a:pt x="334978" y="941561"/>
                </a:cubicBezTo>
                <a:cubicBezTo>
                  <a:pt x="341302" y="950415"/>
                  <a:pt x="343142" y="964302"/>
                  <a:pt x="353085" y="968721"/>
                </a:cubicBezTo>
                <a:cubicBezTo>
                  <a:pt x="372585" y="977387"/>
                  <a:pt x="395334" y="974756"/>
                  <a:pt x="416459" y="977774"/>
                </a:cubicBezTo>
                <a:cubicBezTo>
                  <a:pt x="422495" y="986828"/>
                  <a:pt x="430147" y="994992"/>
                  <a:pt x="434566" y="1004935"/>
                </a:cubicBezTo>
                <a:cubicBezTo>
                  <a:pt x="442318" y="1022376"/>
                  <a:pt x="452673" y="1059256"/>
                  <a:pt x="452673" y="1059256"/>
                </a:cubicBezTo>
                <a:cubicBezTo>
                  <a:pt x="480377" y="1052330"/>
                  <a:pt x="495207" y="1052936"/>
                  <a:pt x="516047" y="1032095"/>
                </a:cubicBezTo>
                <a:cubicBezTo>
                  <a:pt x="526716" y="1021425"/>
                  <a:pt x="532537" y="1006551"/>
                  <a:pt x="543207" y="995881"/>
                </a:cubicBezTo>
                <a:cubicBezTo>
                  <a:pt x="550901" y="988187"/>
                  <a:pt x="562009" y="984740"/>
                  <a:pt x="570368" y="977774"/>
                </a:cubicBezTo>
                <a:cubicBezTo>
                  <a:pt x="615579" y="940098"/>
                  <a:pt x="576957" y="957471"/>
                  <a:pt x="624689" y="941561"/>
                </a:cubicBezTo>
                <a:cubicBezTo>
                  <a:pt x="630725" y="932507"/>
                  <a:pt x="637930" y="924132"/>
                  <a:pt x="642796" y="914400"/>
                </a:cubicBezTo>
                <a:cubicBezTo>
                  <a:pt x="680279" y="839433"/>
                  <a:pt x="618063" y="937920"/>
                  <a:pt x="669956" y="860079"/>
                </a:cubicBezTo>
                <a:cubicBezTo>
                  <a:pt x="672974" y="851026"/>
                  <a:pt x="674375" y="841261"/>
                  <a:pt x="679009" y="832919"/>
                </a:cubicBezTo>
                <a:cubicBezTo>
                  <a:pt x="706082" y="784187"/>
                  <a:pt x="709391" y="784429"/>
                  <a:pt x="742384" y="751438"/>
                </a:cubicBezTo>
                <a:cubicBezTo>
                  <a:pt x="745402" y="739367"/>
                  <a:pt x="751437" y="727667"/>
                  <a:pt x="751437" y="715224"/>
                </a:cubicBezTo>
                <a:cubicBezTo>
                  <a:pt x="751437" y="683905"/>
                  <a:pt x="731378" y="644040"/>
                  <a:pt x="724277" y="615636"/>
                </a:cubicBezTo>
                <a:cubicBezTo>
                  <a:pt x="721259" y="603565"/>
                  <a:pt x="720788" y="590551"/>
                  <a:pt x="715223" y="579422"/>
                </a:cubicBezTo>
                <a:cubicBezTo>
                  <a:pt x="708475" y="565926"/>
                  <a:pt x="697116" y="555279"/>
                  <a:pt x="688063" y="543208"/>
                </a:cubicBezTo>
                <a:cubicBezTo>
                  <a:pt x="691081" y="534155"/>
                  <a:pt x="697116" y="525591"/>
                  <a:pt x="697116" y="516048"/>
                </a:cubicBezTo>
                <a:cubicBezTo>
                  <a:pt x="697116" y="491248"/>
                  <a:pt x="681759" y="479718"/>
                  <a:pt x="660902" y="470780"/>
                </a:cubicBezTo>
                <a:cubicBezTo>
                  <a:pt x="649466" y="465879"/>
                  <a:pt x="636760" y="464745"/>
                  <a:pt x="624689" y="461727"/>
                </a:cubicBezTo>
                <a:cubicBezTo>
                  <a:pt x="606582" y="443620"/>
                  <a:pt x="584572" y="428712"/>
                  <a:pt x="570368" y="407406"/>
                </a:cubicBezTo>
                <a:cubicBezTo>
                  <a:pt x="564332" y="398353"/>
                  <a:pt x="560450" y="387411"/>
                  <a:pt x="552261" y="380246"/>
                </a:cubicBezTo>
                <a:cubicBezTo>
                  <a:pt x="535883" y="365916"/>
                  <a:pt x="513328" y="359420"/>
                  <a:pt x="497940" y="344032"/>
                </a:cubicBezTo>
                <a:lnTo>
                  <a:pt x="470780" y="316872"/>
                </a:lnTo>
                <a:cubicBezTo>
                  <a:pt x="467762" y="298765"/>
                  <a:pt x="469935" y="278970"/>
                  <a:pt x="461726" y="262551"/>
                </a:cubicBezTo>
                <a:cubicBezTo>
                  <a:pt x="434464" y="208027"/>
                  <a:pt x="407182" y="299436"/>
                  <a:pt x="443619" y="190123"/>
                </a:cubicBezTo>
                <a:cubicBezTo>
                  <a:pt x="447060" y="179801"/>
                  <a:pt x="456860" y="172695"/>
                  <a:pt x="461726" y="162963"/>
                </a:cubicBezTo>
                <a:cubicBezTo>
                  <a:pt x="503283" y="79850"/>
                  <a:pt x="425858" y="201319"/>
                  <a:pt x="497940" y="108642"/>
                </a:cubicBezTo>
                <a:cubicBezTo>
                  <a:pt x="511301" y="91464"/>
                  <a:pt x="543208" y="63374"/>
                  <a:pt x="552261" y="54321"/>
                </a:cubicBezTo>
                <a:close/>
              </a:path>
            </a:pathLst>
          </a:cu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 smtClean="0">
                <a:solidFill>
                  <a:srgbClr val="FF0000"/>
                </a:solidFill>
              </a:rPr>
              <a:t>   8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60" name="Freeform 59"/>
          <p:cNvSpPr/>
          <p:nvPr/>
        </p:nvSpPr>
        <p:spPr>
          <a:xfrm>
            <a:off x="2869949" y="1837853"/>
            <a:ext cx="3168712" cy="2842789"/>
          </a:xfrm>
          <a:custGeom>
            <a:avLst/>
            <a:gdLst>
              <a:gd name="connsiteX0" fmla="*/ 72427 w 3168712"/>
              <a:gd name="connsiteY0" fmla="*/ 1559069 h 2781287"/>
              <a:gd name="connsiteX1" fmla="*/ 72427 w 3168712"/>
              <a:gd name="connsiteY1" fmla="*/ 1559069 h 2781287"/>
              <a:gd name="connsiteX2" fmla="*/ 0 w 3168712"/>
              <a:gd name="connsiteY2" fmla="*/ 1432320 h 2781287"/>
              <a:gd name="connsiteX3" fmla="*/ 18106 w 3168712"/>
              <a:gd name="connsiteY3" fmla="*/ 1405160 h 2781287"/>
              <a:gd name="connsiteX4" fmla="*/ 45267 w 3168712"/>
              <a:gd name="connsiteY4" fmla="*/ 1377999 h 2781287"/>
              <a:gd name="connsiteX5" fmla="*/ 81481 w 3168712"/>
              <a:gd name="connsiteY5" fmla="*/ 1341786 h 2781287"/>
              <a:gd name="connsiteX6" fmla="*/ 162962 w 3168712"/>
              <a:gd name="connsiteY6" fmla="*/ 1350839 h 2781287"/>
              <a:gd name="connsiteX7" fmla="*/ 190122 w 3168712"/>
              <a:gd name="connsiteY7" fmla="*/ 1359893 h 2781287"/>
              <a:gd name="connsiteX8" fmla="*/ 244443 w 3168712"/>
              <a:gd name="connsiteY8" fmla="*/ 1323679 h 2781287"/>
              <a:gd name="connsiteX9" fmla="*/ 307817 w 3168712"/>
              <a:gd name="connsiteY9" fmla="*/ 1305572 h 2781287"/>
              <a:gd name="connsiteX10" fmla="*/ 334978 w 3168712"/>
              <a:gd name="connsiteY10" fmla="*/ 1287465 h 2781287"/>
              <a:gd name="connsiteX11" fmla="*/ 353085 w 3168712"/>
              <a:gd name="connsiteY11" fmla="*/ 1260304 h 2781287"/>
              <a:gd name="connsiteX12" fmla="*/ 380245 w 3168712"/>
              <a:gd name="connsiteY12" fmla="*/ 1251251 h 2781287"/>
              <a:gd name="connsiteX13" fmla="*/ 389299 w 3168712"/>
              <a:gd name="connsiteY13" fmla="*/ 1224091 h 2781287"/>
              <a:gd name="connsiteX14" fmla="*/ 371192 w 3168712"/>
              <a:gd name="connsiteY14" fmla="*/ 1187877 h 2781287"/>
              <a:gd name="connsiteX15" fmla="*/ 425512 w 3168712"/>
              <a:gd name="connsiteY15" fmla="*/ 1133556 h 2781287"/>
              <a:gd name="connsiteX16" fmla="*/ 407405 w 3168712"/>
              <a:gd name="connsiteY16" fmla="*/ 1033968 h 2781287"/>
              <a:gd name="connsiteX17" fmla="*/ 398352 w 3168712"/>
              <a:gd name="connsiteY17" fmla="*/ 1006807 h 2781287"/>
              <a:gd name="connsiteX18" fmla="*/ 479833 w 3168712"/>
              <a:gd name="connsiteY18" fmla="*/ 997754 h 2781287"/>
              <a:gd name="connsiteX19" fmla="*/ 525101 w 3168712"/>
              <a:gd name="connsiteY19" fmla="*/ 907219 h 2781287"/>
              <a:gd name="connsiteX20" fmla="*/ 552261 w 3168712"/>
              <a:gd name="connsiteY20" fmla="*/ 852898 h 2781287"/>
              <a:gd name="connsiteX21" fmla="*/ 606582 w 3168712"/>
              <a:gd name="connsiteY21" fmla="*/ 843845 h 2781287"/>
              <a:gd name="connsiteX22" fmla="*/ 633742 w 3168712"/>
              <a:gd name="connsiteY22" fmla="*/ 807631 h 2781287"/>
              <a:gd name="connsiteX23" fmla="*/ 642796 w 3168712"/>
              <a:gd name="connsiteY23" fmla="*/ 780471 h 2781287"/>
              <a:gd name="connsiteX24" fmla="*/ 669956 w 3168712"/>
              <a:gd name="connsiteY24" fmla="*/ 762364 h 2781287"/>
              <a:gd name="connsiteX25" fmla="*/ 733330 w 3168712"/>
              <a:gd name="connsiteY25" fmla="*/ 726150 h 2781287"/>
              <a:gd name="connsiteX26" fmla="*/ 742384 w 3168712"/>
              <a:gd name="connsiteY26" fmla="*/ 689936 h 2781287"/>
              <a:gd name="connsiteX27" fmla="*/ 796704 w 3168712"/>
              <a:gd name="connsiteY27" fmla="*/ 708043 h 2781287"/>
              <a:gd name="connsiteX28" fmla="*/ 887239 w 3168712"/>
              <a:gd name="connsiteY28" fmla="*/ 771417 h 2781287"/>
              <a:gd name="connsiteX29" fmla="*/ 905346 w 3168712"/>
              <a:gd name="connsiteY29" fmla="*/ 807631 h 2781287"/>
              <a:gd name="connsiteX30" fmla="*/ 923453 w 3168712"/>
              <a:gd name="connsiteY30" fmla="*/ 834792 h 2781287"/>
              <a:gd name="connsiteX31" fmla="*/ 932506 w 3168712"/>
              <a:gd name="connsiteY31" fmla="*/ 871005 h 2781287"/>
              <a:gd name="connsiteX32" fmla="*/ 959667 w 3168712"/>
              <a:gd name="connsiteY32" fmla="*/ 880059 h 2781287"/>
              <a:gd name="connsiteX33" fmla="*/ 977774 w 3168712"/>
              <a:gd name="connsiteY33" fmla="*/ 934380 h 2781287"/>
              <a:gd name="connsiteX34" fmla="*/ 986827 w 3168712"/>
              <a:gd name="connsiteY34" fmla="*/ 979647 h 2781287"/>
              <a:gd name="connsiteX35" fmla="*/ 1013988 w 3168712"/>
              <a:gd name="connsiteY35" fmla="*/ 997754 h 2781287"/>
              <a:gd name="connsiteX36" fmla="*/ 1113576 w 3168712"/>
              <a:gd name="connsiteY36" fmla="*/ 1006807 h 2781287"/>
              <a:gd name="connsiteX37" fmla="*/ 1140736 w 3168712"/>
              <a:gd name="connsiteY37" fmla="*/ 1033968 h 2781287"/>
              <a:gd name="connsiteX38" fmla="*/ 1176950 w 3168712"/>
              <a:gd name="connsiteY38" fmla="*/ 1061128 h 2781287"/>
              <a:gd name="connsiteX39" fmla="*/ 1204110 w 3168712"/>
              <a:gd name="connsiteY39" fmla="*/ 1079235 h 2781287"/>
              <a:gd name="connsiteX40" fmla="*/ 1267485 w 3168712"/>
              <a:gd name="connsiteY40" fmla="*/ 1124502 h 2781287"/>
              <a:gd name="connsiteX41" fmla="*/ 1339912 w 3168712"/>
              <a:gd name="connsiteY41" fmla="*/ 1115449 h 2781287"/>
              <a:gd name="connsiteX42" fmla="*/ 1394233 w 3168712"/>
              <a:gd name="connsiteY42" fmla="*/ 1079235 h 2781287"/>
              <a:gd name="connsiteX43" fmla="*/ 1484768 w 3168712"/>
              <a:gd name="connsiteY43" fmla="*/ 1088289 h 2781287"/>
              <a:gd name="connsiteX44" fmla="*/ 1593409 w 3168712"/>
              <a:gd name="connsiteY44" fmla="*/ 1097342 h 2781287"/>
              <a:gd name="connsiteX45" fmla="*/ 1656784 w 3168712"/>
              <a:gd name="connsiteY45" fmla="*/ 1106395 h 2781287"/>
              <a:gd name="connsiteX46" fmla="*/ 1756372 w 3168712"/>
              <a:gd name="connsiteY46" fmla="*/ 1106395 h 2781287"/>
              <a:gd name="connsiteX47" fmla="*/ 1765425 w 3168712"/>
              <a:gd name="connsiteY47" fmla="*/ 1079235 h 2781287"/>
              <a:gd name="connsiteX48" fmla="*/ 1783532 w 3168712"/>
              <a:gd name="connsiteY48" fmla="*/ 1052075 h 2781287"/>
              <a:gd name="connsiteX49" fmla="*/ 1865013 w 3168712"/>
              <a:gd name="connsiteY49" fmla="*/ 1006807 h 2781287"/>
              <a:gd name="connsiteX50" fmla="*/ 1919334 w 3168712"/>
              <a:gd name="connsiteY50" fmla="*/ 997754 h 2781287"/>
              <a:gd name="connsiteX51" fmla="*/ 1973655 w 3168712"/>
              <a:gd name="connsiteY51" fmla="*/ 979647 h 2781287"/>
              <a:gd name="connsiteX52" fmla="*/ 2018922 w 3168712"/>
              <a:gd name="connsiteY52" fmla="*/ 898166 h 2781287"/>
              <a:gd name="connsiteX53" fmla="*/ 2046083 w 3168712"/>
              <a:gd name="connsiteY53" fmla="*/ 871005 h 2781287"/>
              <a:gd name="connsiteX54" fmla="*/ 2136617 w 3168712"/>
              <a:gd name="connsiteY54" fmla="*/ 852898 h 2781287"/>
              <a:gd name="connsiteX55" fmla="*/ 2136617 w 3168712"/>
              <a:gd name="connsiteY55" fmla="*/ 726150 h 2781287"/>
              <a:gd name="connsiteX56" fmla="*/ 2145671 w 3168712"/>
              <a:gd name="connsiteY56" fmla="*/ 698990 h 2781287"/>
              <a:gd name="connsiteX57" fmla="*/ 2218099 w 3168712"/>
              <a:gd name="connsiteY57" fmla="*/ 689936 h 2781287"/>
              <a:gd name="connsiteX58" fmla="*/ 2227152 w 3168712"/>
              <a:gd name="connsiteY58" fmla="*/ 617508 h 2781287"/>
              <a:gd name="connsiteX59" fmla="*/ 2236205 w 3168712"/>
              <a:gd name="connsiteY59" fmla="*/ 590348 h 2781287"/>
              <a:gd name="connsiteX60" fmla="*/ 2353901 w 3168712"/>
              <a:gd name="connsiteY60" fmla="*/ 581295 h 2781287"/>
              <a:gd name="connsiteX61" fmla="*/ 2390114 w 3168712"/>
              <a:gd name="connsiteY61" fmla="*/ 545081 h 2781287"/>
              <a:gd name="connsiteX62" fmla="*/ 2426328 w 3168712"/>
              <a:gd name="connsiteY62" fmla="*/ 490760 h 2781287"/>
              <a:gd name="connsiteX63" fmla="*/ 2399168 w 3168712"/>
              <a:gd name="connsiteY63" fmla="*/ 409279 h 2781287"/>
              <a:gd name="connsiteX64" fmla="*/ 2344847 w 3168712"/>
              <a:gd name="connsiteY64" fmla="*/ 454546 h 2781287"/>
              <a:gd name="connsiteX65" fmla="*/ 2308633 w 3168712"/>
              <a:gd name="connsiteY65" fmla="*/ 499813 h 2781287"/>
              <a:gd name="connsiteX66" fmla="*/ 2281473 w 3168712"/>
              <a:gd name="connsiteY66" fmla="*/ 490760 h 2781287"/>
              <a:gd name="connsiteX67" fmla="*/ 2254312 w 3168712"/>
              <a:gd name="connsiteY67" fmla="*/ 463599 h 2781287"/>
              <a:gd name="connsiteX68" fmla="*/ 2227152 w 3168712"/>
              <a:gd name="connsiteY68" fmla="*/ 445493 h 2781287"/>
              <a:gd name="connsiteX69" fmla="*/ 2209045 w 3168712"/>
              <a:gd name="connsiteY69" fmla="*/ 418332 h 2781287"/>
              <a:gd name="connsiteX70" fmla="*/ 2209045 w 3168712"/>
              <a:gd name="connsiteY70" fmla="*/ 345904 h 2781287"/>
              <a:gd name="connsiteX71" fmla="*/ 2236205 w 3168712"/>
              <a:gd name="connsiteY71" fmla="*/ 318744 h 2781287"/>
              <a:gd name="connsiteX72" fmla="*/ 2254312 w 3168712"/>
              <a:gd name="connsiteY72" fmla="*/ 246316 h 2781287"/>
              <a:gd name="connsiteX73" fmla="*/ 2272419 w 3168712"/>
              <a:gd name="connsiteY73" fmla="*/ 191995 h 2781287"/>
              <a:gd name="connsiteX74" fmla="*/ 2281473 w 3168712"/>
              <a:gd name="connsiteY74" fmla="*/ 155782 h 2781287"/>
              <a:gd name="connsiteX75" fmla="*/ 2272419 w 3168712"/>
              <a:gd name="connsiteY75" fmla="*/ 101461 h 2781287"/>
              <a:gd name="connsiteX76" fmla="*/ 2263366 w 3168712"/>
              <a:gd name="connsiteY76" fmla="*/ 38087 h 2781287"/>
              <a:gd name="connsiteX77" fmla="*/ 2372007 w 3168712"/>
              <a:gd name="connsiteY77" fmla="*/ 29033 h 2781287"/>
              <a:gd name="connsiteX78" fmla="*/ 2399168 w 3168712"/>
              <a:gd name="connsiteY78" fmla="*/ 1873 h 2781287"/>
              <a:gd name="connsiteX79" fmla="*/ 2498756 w 3168712"/>
              <a:gd name="connsiteY79" fmla="*/ 10926 h 2781287"/>
              <a:gd name="connsiteX80" fmla="*/ 2525916 w 3168712"/>
              <a:gd name="connsiteY80" fmla="*/ 38087 h 2781287"/>
              <a:gd name="connsiteX81" fmla="*/ 2553077 w 3168712"/>
              <a:gd name="connsiteY81" fmla="*/ 56194 h 2781287"/>
              <a:gd name="connsiteX82" fmla="*/ 2634558 w 3168712"/>
              <a:gd name="connsiteY82" fmla="*/ 74300 h 2781287"/>
              <a:gd name="connsiteX83" fmla="*/ 2688879 w 3168712"/>
              <a:gd name="connsiteY83" fmla="*/ 110514 h 2781287"/>
              <a:gd name="connsiteX84" fmla="*/ 2716039 w 3168712"/>
              <a:gd name="connsiteY84" fmla="*/ 128621 h 2781287"/>
              <a:gd name="connsiteX85" fmla="*/ 2734146 w 3168712"/>
              <a:gd name="connsiteY85" fmla="*/ 155782 h 2781287"/>
              <a:gd name="connsiteX86" fmla="*/ 2879001 w 3168712"/>
              <a:gd name="connsiteY86" fmla="*/ 182942 h 2781287"/>
              <a:gd name="connsiteX87" fmla="*/ 2942376 w 3168712"/>
              <a:gd name="connsiteY87" fmla="*/ 219156 h 2781287"/>
              <a:gd name="connsiteX88" fmla="*/ 2969536 w 3168712"/>
              <a:gd name="connsiteY88" fmla="*/ 201049 h 2781287"/>
              <a:gd name="connsiteX89" fmla="*/ 2996697 w 3168712"/>
              <a:gd name="connsiteY89" fmla="*/ 191995 h 2781287"/>
              <a:gd name="connsiteX90" fmla="*/ 3051017 w 3168712"/>
              <a:gd name="connsiteY90" fmla="*/ 146728 h 2781287"/>
              <a:gd name="connsiteX91" fmla="*/ 3078178 w 3168712"/>
              <a:gd name="connsiteY91" fmla="*/ 137675 h 2781287"/>
              <a:gd name="connsiteX92" fmla="*/ 3105338 w 3168712"/>
              <a:gd name="connsiteY92" fmla="*/ 155782 h 2781287"/>
              <a:gd name="connsiteX93" fmla="*/ 3150605 w 3168712"/>
              <a:gd name="connsiteY93" fmla="*/ 210102 h 2781287"/>
              <a:gd name="connsiteX94" fmla="*/ 3168712 w 3168712"/>
              <a:gd name="connsiteY94" fmla="*/ 273477 h 2781287"/>
              <a:gd name="connsiteX95" fmla="*/ 3141552 w 3168712"/>
              <a:gd name="connsiteY95" fmla="*/ 382118 h 2781287"/>
              <a:gd name="connsiteX96" fmla="*/ 3114392 w 3168712"/>
              <a:gd name="connsiteY96" fmla="*/ 391172 h 2781287"/>
              <a:gd name="connsiteX97" fmla="*/ 3159659 w 3168712"/>
              <a:gd name="connsiteY97" fmla="*/ 508867 h 2781287"/>
              <a:gd name="connsiteX98" fmla="*/ 3114392 w 3168712"/>
              <a:gd name="connsiteY98" fmla="*/ 653722 h 2781287"/>
              <a:gd name="connsiteX99" fmla="*/ 3069124 w 3168712"/>
              <a:gd name="connsiteY99" fmla="*/ 662776 h 2781287"/>
              <a:gd name="connsiteX100" fmla="*/ 3032910 w 3168712"/>
              <a:gd name="connsiteY100" fmla="*/ 708043 h 2781287"/>
              <a:gd name="connsiteX101" fmla="*/ 2996697 w 3168712"/>
              <a:gd name="connsiteY101" fmla="*/ 762364 h 2781287"/>
              <a:gd name="connsiteX102" fmla="*/ 2969536 w 3168712"/>
              <a:gd name="connsiteY102" fmla="*/ 816685 h 2781287"/>
              <a:gd name="connsiteX103" fmla="*/ 2933322 w 3168712"/>
              <a:gd name="connsiteY103" fmla="*/ 871005 h 2781287"/>
              <a:gd name="connsiteX104" fmla="*/ 2915215 w 3168712"/>
              <a:gd name="connsiteY104" fmla="*/ 925326 h 2781287"/>
              <a:gd name="connsiteX105" fmla="*/ 2906162 w 3168712"/>
              <a:gd name="connsiteY105" fmla="*/ 952487 h 2781287"/>
              <a:gd name="connsiteX106" fmla="*/ 2879001 w 3168712"/>
              <a:gd name="connsiteY106" fmla="*/ 961540 h 2781287"/>
              <a:gd name="connsiteX107" fmla="*/ 2851841 w 3168712"/>
              <a:gd name="connsiteY107" fmla="*/ 979647 h 2781287"/>
              <a:gd name="connsiteX108" fmla="*/ 2833734 w 3168712"/>
              <a:gd name="connsiteY108" fmla="*/ 952487 h 2781287"/>
              <a:gd name="connsiteX109" fmla="*/ 2824681 w 3168712"/>
              <a:gd name="connsiteY109" fmla="*/ 861952 h 2781287"/>
              <a:gd name="connsiteX110" fmla="*/ 2797520 w 3168712"/>
              <a:gd name="connsiteY110" fmla="*/ 843845 h 2781287"/>
              <a:gd name="connsiteX111" fmla="*/ 2788467 w 3168712"/>
              <a:gd name="connsiteY111" fmla="*/ 871005 h 2781287"/>
              <a:gd name="connsiteX112" fmla="*/ 2761306 w 3168712"/>
              <a:gd name="connsiteY112" fmla="*/ 898166 h 2781287"/>
              <a:gd name="connsiteX113" fmla="*/ 2743200 w 3168712"/>
              <a:gd name="connsiteY113" fmla="*/ 925326 h 2781287"/>
              <a:gd name="connsiteX114" fmla="*/ 2706986 w 3168712"/>
              <a:gd name="connsiteY114" fmla="*/ 979647 h 2781287"/>
              <a:gd name="connsiteX115" fmla="*/ 2625504 w 3168712"/>
              <a:gd name="connsiteY115" fmla="*/ 1043021 h 2781287"/>
              <a:gd name="connsiteX116" fmla="*/ 2661718 w 3168712"/>
              <a:gd name="connsiteY116" fmla="*/ 1133556 h 2781287"/>
              <a:gd name="connsiteX117" fmla="*/ 2688879 w 3168712"/>
              <a:gd name="connsiteY117" fmla="*/ 1142609 h 2781287"/>
              <a:gd name="connsiteX118" fmla="*/ 2806574 w 3168712"/>
              <a:gd name="connsiteY118" fmla="*/ 1160716 h 2781287"/>
              <a:gd name="connsiteX119" fmla="*/ 2860895 w 3168712"/>
              <a:gd name="connsiteY119" fmla="*/ 1124502 h 2781287"/>
              <a:gd name="connsiteX120" fmla="*/ 2951429 w 3168712"/>
              <a:gd name="connsiteY120" fmla="*/ 1133556 h 2781287"/>
              <a:gd name="connsiteX121" fmla="*/ 2897108 w 3168712"/>
              <a:gd name="connsiteY121" fmla="*/ 1142609 h 2781287"/>
              <a:gd name="connsiteX122" fmla="*/ 2869948 w 3168712"/>
              <a:gd name="connsiteY122" fmla="*/ 1151663 h 2781287"/>
              <a:gd name="connsiteX123" fmla="*/ 2824681 w 3168712"/>
              <a:gd name="connsiteY123" fmla="*/ 1160716 h 2781287"/>
              <a:gd name="connsiteX124" fmla="*/ 2842788 w 3168712"/>
              <a:gd name="connsiteY124" fmla="*/ 1242197 h 2781287"/>
              <a:gd name="connsiteX125" fmla="*/ 2869948 w 3168712"/>
              <a:gd name="connsiteY125" fmla="*/ 1269358 h 2781287"/>
              <a:gd name="connsiteX126" fmla="*/ 2879001 w 3168712"/>
              <a:gd name="connsiteY126" fmla="*/ 1314625 h 2781287"/>
              <a:gd name="connsiteX127" fmla="*/ 2888055 w 3168712"/>
              <a:gd name="connsiteY127" fmla="*/ 1414213 h 2781287"/>
              <a:gd name="connsiteX128" fmla="*/ 2915215 w 3168712"/>
              <a:gd name="connsiteY128" fmla="*/ 1423267 h 2781287"/>
              <a:gd name="connsiteX129" fmla="*/ 2942376 w 3168712"/>
              <a:gd name="connsiteY129" fmla="*/ 1459481 h 2781287"/>
              <a:gd name="connsiteX130" fmla="*/ 2996697 w 3168712"/>
              <a:gd name="connsiteY130" fmla="*/ 1495695 h 2781287"/>
              <a:gd name="connsiteX131" fmla="*/ 3014803 w 3168712"/>
              <a:gd name="connsiteY131" fmla="*/ 1522855 h 2781287"/>
              <a:gd name="connsiteX132" fmla="*/ 2978590 w 3168712"/>
              <a:gd name="connsiteY132" fmla="*/ 1540962 h 2781287"/>
              <a:gd name="connsiteX133" fmla="*/ 2951429 w 3168712"/>
              <a:gd name="connsiteY133" fmla="*/ 1568122 h 2781287"/>
              <a:gd name="connsiteX134" fmla="*/ 2996697 w 3168712"/>
              <a:gd name="connsiteY134" fmla="*/ 1577176 h 2781287"/>
              <a:gd name="connsiteX135" fmla="*/ 3069124 w 3168712"/>
              <a:gd name="connsiteY135" fmla="*/ 1586229 h 2781287"/>
              <a:gd name="connsiteX136" fmla="*/ 3051017 w 3168712"/>
              <a:gd name="connsiteY136" fmla="*/ 1667710 h 2781287"/>
              <a:gd name="connsiteX137" fmla="*/ 3096285 w 3168712"/>
              <a:gd name="connsiteY137" fmla="*/ 1676764 h 2781287"/>
              <a:gd name="connsiteX138" fmla="*/ 3150605 w 3168712"/>
              <a:gd name="connsiteY138" fmla="*/ 1640550 h 2781287"/>
              <a:gd name="connsiteX139" fmla="*/ 3132499 w 3168712"/>
              <a:gd name="connsiteY139" fmla="*/ 1776352 h 2781287"/>
              <a:gd name="connsiteX140" fmla="*/ 3114392 w 3168712"/>
              <a:gd name="connsiteY140" fmla="*/ 1803512 h 2781287"/>
              <a:gd name="connsiteX141" fmla="*/ 3087231 w 3168712"/>
              <a:gd name="connsiteY141" fmla="*/ 2047956 h 2781287"/>
              <a:gd name="connsiteX142" fmla="*/ 3060071 w 3168712"/>
              <a:gd name="connsiteY142" fmla="*/ 2066063 h 2781287"/>
              <a:gd name="connsiteX143" fmla="*/ 3014803 w 3168712"/>
              <a:gd name="connsiteY143" fmla="*/ 2156597 h 2781287"/>
              <a:gd name="connsiteX144" fmla="*/ 3023857 w 3168712"/>
              <a:gd name="connsiteY144" fmla="*/ 2183758 h 2781287"/>
              <a:gd name="connsiteX145" fmla="*/ 2942376 w 3168712"/>
              <a:gd name="connsiteY145" fmla="*/ 2256186 h 2781287"/>
              <a:gd name="connsiteX146" fmla="*/ 2933322 w 3168712"/>
              <a:gd name="connsiteY146" fmla="*/ 2283346 h 2781287"/>
              <a:gd name="connsiteX147" fmla="*/ 2906162 w 3168712"/>
              <a:gd name="connsiteY147" fmla="*/ 2292399 h 2781287"/>
              <a:gd name="connsiteX148" fmla="*/ 2851841 w 3168712"/>
              <a:gd name="connsiteY148" fmla="*/ 2301453 h 2781287"/>
              <a:gd name="connsiteX149" fmla="*/ 2752253 w 3168712"/>
              <a:gd name="connsiteY149" fmla="*/ 2364827 h 2781287"/>
              <a:gd name="connsiteX150" fmla="*/ 2679825 w 3168712"/>
              <a:gd name="connsiteY150" fmla="*/ 2391988 h 2781287"/>
              <a:gd name="connsiteX151" fmla="*/ 2652665 w 3168712"/>
              <a:gd name="connsiteY151" fmla="*/ 2382934 h 2781287"/>
              <a:gd name="connsiteX152" fmla="*/ 2598344 w 3168712"/>
              <a:gd name="connsiteY152" fmla="*/ 2428201 h 2781287"/>
              <a:gd name="connsiteX153" fmla="*/ 2562130 w 3168712"/>
              <a:gd name="connsiteY153" fmla="*/ 2446308 h 2781287"/>
              <a:gd name="connsiteX154" fmla="*/ 2507809 w 3168712"/>
              <a:gd name="connsiteY154" fmla="*/ 2491576 h 2781287"/>
              <a:gd name="connsiteX155" fmla="*/ 2489702 w 3168712"/>
              <a:gd name="connsiteY155" fmla="*/ 2518736 h 2781287"/>
              <a:gd name="connsiteX156" fmla="*/ 2516863 w 3168712"/>
              <a:gd name="connsiteY156" fmla="*/ 2527790 h 2781287"/>
              <a:gd name="connsiteX157" fmla="*/ 2571184 w 3168712"/>
              <a:gd name="connsiteY157" fmla="*/ 2573057 h 2781287"/>
              <a:gd name="connsiteX158" fmla="*/ 2598344 w 3168712"/>
              <a:gd name="connsiteY158" fmla="*/ 2591164 h 2781287"/>
              <a:gd name="connsiteX159" fmla="*/ 2625504 w 3168712"/>
              <a:gd name="connsiteY159" fmla="*/ 2663592 h 2781287"/>
              <a:gd name="connsiteX160" fmla="*/ 2634558 w 3168712"/>
              <a:gd name="connsiteY160" fmla="*/ 2690752 h 2781287"/>
              <a:gd name="connsiteX161" fmla="*/ 2652665 w 3168712"/>
              <a:gd name="connsiteY161" fmla="*/ 2717912 h 2781287"/>
              <a:gd name="connsiteX162" fmla="*/ 2643611 w 3168712"/>
              <a:gd name="connsiteY162" fmla="*/ 2745073 h 2781287"/>
              <a:gd name="connsiteX163" fmla="*/ 2589291 w 3168712"/>
              <a:gd name="connsiteY163" fmla="*/ 2781287 h 2781287"/>
              <a:gd name="connsiteX164" fmla="*/ 2507809 w 3168712"/>
              <a:gd name="connsiteY164" fmla="*/ 2772233 h 2781287"/>
              <a:gd name="connsiteX165" fmla="*/ 2498756 w 3168712"/>
              <a:gd name="connsiteY165" fmla="*/ 2745073 h 2781287"/>
              <a:gd name="connsiteX166" fmla="*/ 2507809 w 3168712"/>
              <a:gd name="connsiteY166" fmla="*/ 2645485 h 2781287"/>
              <a:gd name="connsiteX167" fmla="*/ 2534970 w 3168712"/>
              <a:gd name="connsiteY167" fmla="*/ 2636431 h 2781287"/>
              <a:gd name="connsiteX168" fmla="*/ 2562130 w 3168712"/>
              <a:gd name="connsiteY168" fmla="*/ 2618324 h 2781287"/>
              <a:gd name="connsiteX169" fmla="*/ 2580237 w 3168712"/>
              <a:gd name="connsiteY169" fmla="*/ 2591164 h 2781287"/>
              <a:gd name="connsiteX170" fmla="*/ 2534970 w 3168712"/>
              <a:gd name="connsiteY170" fmla="*/ 2573057 h 2781287"/>
              <a:gd name="connsiteX171" fmla="*/ 2516863 w 3168712"/>
              <a:gd name="connsiteY171" fmla="*/ 2545896 h 2781287"/>
              <a:gd name="connsiteX172" fmla="*/ 2462542 w 3168712"/>
              <a:gd name="connsiteY172" fmla="*/ 2518736 h 2781287"/>
              <a:gd name="connsiteX173" fmla="*/ 2399168 w 3168712"/>
              <a:gd name="connsiteY173" fmla="*/ 2527790 h 2781287"/>
              <a:gd name="connsiteX174" fmla="*/ 2390114 w 3168712"/>
              <a:gd name="connsiteY174" fmla="*/ 2554950 h 2781287"/>
              <a:gd name="connsiteX175" fmla="*/ 2362954 w 3168712"/>
              <a:gd name="connsiteY175" fmla="*/ 2582110 h 2781287"/>
              <a:gd name="connsiteX176" fmla="*/ 2290526 w 3168712"/>
              <a:gd name="connsiteY176" fmla="*/ 2564003 h 2781287"/>
              <a:gd name="connsiteX177" fmla="*/ 2254312 w 3168712"/>
              <a:gd name="connsiteY177" fmla="*/ 2509683 h 2781287"/>
              <a:gd name="connsiteX178" fmla="*/ 2218099 w 3168712"/>
              <a:gd name="connsiteY178" fmla="*/ 2491576 h 2781287"/>
              <a:gd name="connsiteX179" fmla="*/ 2181885 w 3168712"/>
              <a:gd name="connsiteY179" fmla="*/ 2500629 h 2781287"/>
              <a:gd name="connsiteX180" fmla="*/ 2064190 w 3168712"/>
              <a:gd name="connsiteY180" fmla="*/ 2509683 h 2781287"/>
              <a:gd name="connsiteX181" fmla="*/ 2018922 w 3168712"/>
              <a:gd name="connsiteY181" fmla="*/ 2564003 h 2781287"/>
              <a:gd name="connsiteX182" fmla="*/ 1991762 w 3168712"/>
              <a:gd name="connsiteY182" fmla="*/ 2591164 h 2781287"/>
              <a:gd name="connsiteX183" fmla="*/ 1937441 w 3168712"/>
              <a:gd name="connsiteY183" fmla="*/ 2627378 h 2781287"/>
              <a:gd name="connsiteX184" fmla="*/ 1910281 w 3168712"/>
              <a:gd name="connsiteY184" fmla="*/ 2645485 h 2781287"/>
              <a:gd name="connsiteX185" fmla="*/ 1865013 w 3168712"/>
              <a:gd name="connsiteY185" fmla="*/ 2654538 h 2781287"/>
              <a:gd name="connsiteX186" fmla="*/ 1846906 w 3168712"/>
              <a:gd name="connsiteY186" fmla="*/ 2681698 h 2781287"/>
              <a:gd name="connsiteX187" fmla="*/ 1747318 w 3168712"/>
              <a:gd name="connsiteY187" fmla="*/ 2681698 h 2781287"/>
              <a:gd name="connsiteX188" fmla="*/ 1729211 w 3168712"/>
              <a:gd name="connsiteY188" fmla="*/ 2645485 h 2781287"/>
              <a:gd name="connsiteX189" fmla="*/ 1720158 w 3168712"/>
              <a:gd name="connsiteY189" fmla="*/ 2591164 h 2781287"/>
              <a:gd name="connsiteX190" fmla="*/ 1665837 w 3168712"/>
              <a:gd name="connsiteY190" fmla="*/ 2536843 h 2781287"/>
              <a:gd name="connsiteX191" fmla="*/ 1656784 w 3168712"/>
              <a:gd name="connsiteY191" fmla="*/ 2509683 h 2781287"/>
              <a:gd name="connsiteX192" fmla="*/ 1674891 w 3168712"/>
              <a:gd name="connsiteY192" fmla="*/ 2328613 h 2781287"/>
              <a:gd name="connsiteX193" fmla="*/ 1638677 w 3168712"/>
              <a:gd name="connsiteY193" fmla="*/ 2192811 h 2781287"/>
              <a:gd name="connsiteX194" fmla="*/ 1611516 w 3168712"/>
              <a:gd name="connsiteY194" fmla="*/ 2174704 h 2781287"/>
              <a:gd name="connsiteX195" fmla="*/ 1557196 w 3168712"/>
              <a:gd name="connsiteY195" fmla="*/ 2183758 h 2781287"/>
              <a:gd name="connsiteX196" fmla="*/ 1530035 w 3168712"/>
              <a:gd name="connsiteY196" fmla="*/ 2192811 h 2781287"/>
              <a:gd name="connsiteX197" fmla="*/ 1466661 w 3168712"/>
              <a:gd name="connsiteY197" fmla="*/ 2183758 h 2781287"/>
              <a:gd name="connsiteX198" fmla="*/ 1412340 w 3168712"/>
              <a:gd name="connsiteY198" fmla="*/ 2156597 h 2781287"/>
              <a:gd name="connsiteX199" fmla="*/ 1385180 w 3168712"/>
              <a:gd name="connsiteY199" fmla="*/ 2147544 h 2781287"/>
              <a:gd name="connsiteX200" fmla="*/ 1321805 w 3168712"/>
              <a:gd name="connsiteY200" fmla="*/ 2156597 h 2781287"/>
              <a:gd name="connsiteX201" fmla="*/ 1312752 w 3168712"/>
              <a:gd name="connsiteY201" fmla="*/ 2183758 h 2781287"/>
              <a:gd name="connsiteX202" fmla="*/ 1303699 w 3168712"/>
              <a:gd name="connsiteY202" fmla="*/ 2229025 h 2781287"/>
              <a:gd name="connsiteX203" fmla="*/ 1204110 w 3168712"/>
              <a:gd name="connsiteY203" fmla="*/ 2256186 h 2781287"/>
              <a:gd name="connsiteX204" fmla="*/ 1176950 w 3168712"/>
              <a:gd name="connsiteY204" fmla="*/ 2265239 h 2781287"/>
              <a:gd name="connsiteX205" fmla="*/ 1140736 w 3168712"/>
              <a:gd name="connsiteY205" fmla="*/ 2247132 h 2781287"/>
              <a:gd name="connsiteX206" fmla="*/ 1077362 w 3168712"/>
              <a:gd name="connsiteY206" fmla="*/ 2174704 h 2781287"/>
              <a:gd name="connsiteX207" fmla="*/ 1013988 w 3168712"/>
              <a:gd name="connsiteY207" fmla="*/ 2238079 h 2781287"/>
              <a:gd name="connsiteX208" fmla="*/ 950613 w 3168712"/>
              <a:gd name="connsiteY208" fmla="*/ 2274293 h 2781287"/>
              <a:gd name="connsiteX209" fmla="*/ 941560 w 3168712"/>
              <a:gd name="connsiteY209" fmla="*/ 2310506 h 2781287"/>
              <a:gd name="connsiteX210" fmla="*/ 860079 w 3168712"/>
              <a:gd name="connsiteY210" fmla="*/ 2274293 h 2781287"/>
              <a:gd name="connsiteX211" fmla="*/ 832918 w 3168712"/>
              <a:gd name="connsiteY211" fmla="*/ 2265239 h 2781287"/>
              <a:gd name="connsiteX212" fmla="*/ 805758 w 3168712"/>
              <a:gd name="connsiteY212" fmla="*/ 2247132 h 2781287"/>
              <a:gd name="connsiteX213" fmla="*/ 751437 w 3168712"/>
              <a:gd name="connsiteY213" fmla="*/ 2229025 h 2781287"/>
              <a:gd name="connsiteX214" fmla="*/ 660902 w 3168712"/>
              <a:gd name="connsiteY214" fmla="*/ 2201865 h 2781287"/>
              <a:gd name="connsiteX215" fmla="*/ 633742 w 3168712"/>
              <a:gd name="connsiteY215" fmla="*/ 2192811 h 2781287"/>
              <a:gd name="connsiteX216" fmla="*/ 597528 w 3168712"/>
              <a:gd name="connsiteY216" fmla="*/ 2165651 h 2781287"/>
              <a:gd name="connsiteX217" fmla="*/ 570368 w 3168712"/>
              <a:gd name="connsiteY217" fmla="*/ 2147544 h 2781287"/>
              <a:gd name="connsiteX218" fmla="*/ 497940 w 3168712"/>
              <a:gd name="connsiteY218" fmla="*/ 2138491 h 2781287"/>
              <a:gd name="connsiteX219" fmla="*/ 416459 w 3168712"/>
              <a:gd name="connsiteY219" fmla="*/ 2102277 h 2781287"/>
              <a:gd name="connsiteX220" fmla="*/ 398352 w 3168712"/>
              <a:gd name="connsiteY220" fmla="*/ 2075116 h 2781287"/>
              <a:gd name="connsiteX221" fmla="*/ 371192 w 3168712"/>
              <a:gd name="connsiteY221" fmla="*/ 2020795 h 2781287"/>
              <a:gd name="connsiteX222" fmla="*/ 307817 w 3168712"/>
              <a:gd name="connsiteY222" fmla="*/ 2011742 h 2781287"/>
              <a:gd name="connsiteX223" fmla="*/ 316871 w 3168712"/>
              <a:gd name="connsiteY223" fmla="*/ 1984582 h 2781287"/>
              <a:gd name="connsiteX224" fmla="*/ 344031 w 3168712"/>
              <a:gd name="connsiteY224" fmla="*/ 1975528 h 2781287"/>
              <a:gd name="connsiteX225" fmla="*/ 371192 w 3168712"/>
              <a:gd name="connsiteY225" fmla="*/ 1957421 h 2781287"/>
              <a:gd name="connsiteX226" fmla="*/ 380245 w 3168712"/>
              <a:gd name="connsiteY226" fmla="*/ 1921207 h 2781287"/>
              <a:gd name="connsiteX227" fmla="*/ 380245 w 3168712"/>
              <a:gd name="connsiteY227" fmla="*/ 1812566 h 2781287"/>
              <a:gd name="connsiteX228" fmla="*/ 461726 w 3168712"/>
              <a:gd name="connsiteY228" fmla="*/ 1803512 h 2781287"/>
              <a:gd name="connsiteX229" fmla="*/ 461726 w 3168712"/>
              <a:gd name="connsiteY229" fmla="*/ 1694871 h 2781287"/>
              <a:gd name="connsiteX230" fmla="*/ 434566 w 3168712"/>
              <a:gd name="connsiteY230" fmla="*/ 1676764 h 2781287"/>
              <a:gd name="connsiteX231" fmla="*/ 416459 w 3168712"/>
              <a:gd name="connsiteY231" fmla="*/ 1649603 h 2781287"/>
              <a:gd name="connsiteX232" fmla="*/ 226336 w 3168712"/>
              <a:gd name="connsiteY232" fmla="*/ 1667710 h 2781287"/>
              <a:gd name="connsiteX233" fmla="*/ 172015 w 3168712"/>
              <a:gd name="connsiteY233" fmla="*/ 1658657 h 2781287"/>
              <a:gd name="connsiteX234" fmla="*/ 162962 w 3168712"/>
              <a:gd name="connsiteY234" fmla="*/ 1622443 h 2781287"/>
              <a:gd name="connsiteX235" fmla="*/ 144855 w 3168712"/>
              <a:gd name="connsiteY235" fmla="*/ 1595283 h 2781287"/>
              <a:gd name="connsiteX236" fmla="*/ 72427 w 3168712"/>
              <a:gd name="connsiteY236" fmla="*/ 1559069 h 2781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3168712" h="2781287">
                <a:moveTo>
                  <a:pt x="72427" y="1559069"/>
                </a:moveTo>
                <a:lnTo>
                  <a:pt x="72427" y="1559069"/>
                </a:lnTo>
                <a:cubicBezTo>
                  <a:pt x="3929" y="1451430"/>
                  <a:pt x="21495" y="1496810"/>
                  <a:pt x="0" y="1432320"/>
                </a:cubicBezTo>
                <a:cubicBezTo>
                  <a:pt x="6035" y="1423267"/>
                  <a:pt x="11140" y="1413519"/>
                  <a:pt x="18106" y="1405160"/>
                </a:cubicBezTo>
                <a:cubicBezTo>
                  <a:pt x="26303" y="1395324"/>
                  <a:pt x="38165" y="1388652"/>
                  <a:pt x="45267" y="1377999"/>
                </a:cubicBezTo>
                <a:cubicBezTo>
                  <a:pt x="72858" y="1336612"/>
                  <a:pt x="29746" y="1359030"/>
                  <a:pt x="81481" y="1341786"/>
                </a:cubicBezTo>
                <a:cubicBezTo>
                  <a:pt x="108641" y="1344804"/>
                  <a:pt x="136006" y="1346346"/>
                  <a:pt x="162962" y="1350839"/>
                </a:cubicBezTo>
                <a:cubicBezTo>
                  <a:pt x="172375" y="1352408"/>
                  <a:pt x="181069" y="1362911"/>
                  <a:pt x="190122" y="1359893"/>
                </a:cubicBezTo>
                <a:cubicBezTo>
                  <a:pt x="210767" y="1353011"/>
                  <a:pt x="223798" y="1330561"/>
                  <a:pt x="244443" y="1323679"/>
                </a:cubicBezTo>
                <a:cubicBezTo>
                  <a:pt x="283407" y="1310690"/>
                  <a:pt x="262345" y="1316939"/>
                  <a:pt x="307817" y="1305572"/>
                </a:cubicBezTo>
                <a:cubicBezTo>
                  <a:pt x="316871" y="1299536"/>
                  <a:pt x="327284" y="1295159"/>
                  <a:pt x="334978" y="1287465"/>
                </a:cubicBezTo>
                <a:cubicBezTo>
                  <a:pt x="342672" y="1279771"/>
                  <a:pt x="344588" y="1267101"/>
                  <a:pt x="353085" y="1260304"/>
                </a:cubicBezTo>
                <a:cubicBezTo>
                  <a:pt x="360537" y="1254342"/>
                  <a:pt x="371192" y="1254269"/>
                  <a:pt x="380245" y="1251251"/>
                </a:cubicBezTo>
                <a:cubicBezTo>
                  <a:pt x="383263" y="1242198"/>
                  <a:pt x="390649" y="1233538"/>
                  <a:pt x="389299" y="1224091"/>
                </a:cubicBezTo>
                <a:cubicBezTo>
                  <a:pt x="387390" y="1210730"/>
                  <a:pt x="369518" y="1201269"/>
                  <a:pt x="371192" y="1187877"/>
                </a:cubicBezTo>
                <a:cubicBezTo>
                  <a:pt x="374254" y="1163376"/>
                  <a:pt x="407882" y="1145310"/>
                  <a:pt x="425512" y="1133556"/>
                </a:cubicBezTo>
                <a:cubicBezTo>
                  <a:pt x="419476" y="1100360"/>
                  <a:pt x="414474" y="1066959"/>
                  <a:pt x="407405" y="1033968"/>
                </a:cubicBezTo>
                <a:cubicBezTo>
                  <a:pt x="405405" y="1024636"/>
                  <a:pt x="389816" y="1011075"/>
                  <a:pt x="398352" y="1006807"/>
                </a:cubicBezTo>
                <a:cubicBezTo>
                  <a:pt x="422794" y="994586"/>
                  <a:pt x="452673" y="1000772"/>
                  <a:pt x="479833" y="997754"/>
                </a:cubicBezTo>
                <a:cubicBezTo>
                  <a:pt x="531587" y="963252"/>
                  <a:pt x="495465" y="996130"/>
                  <a:pt x="525101" y="907219"/>
                </a:cubicBezTo>
                <a:cubicBezTo>
                  <a:pt x="529386" y="894364"/>
                  <a:pt x="538221" y="859918"/>
                  <a:pt x="552261" y="852898"/>
                </a:cubicBezTo>
                <a:cubicBezTo>
                  <a:pt x="568680" y="844689"/>
                  <a:pt x="588475" y="846863"/>
                  <a:pt x="606582" y="843845"/>
                </a:cubicBezTo>
                <a:cubicBezTo>
                  <a:pt x="615635" y="831774"/>
                  <a:pt x="626256" y="820732"/>
                  <a:pt x="633742" y="807631"/>
                </a:cubicBezTo>
                <a:cubicBezTo>
                  <a:pt x="638477" y="799345"/>
                  <a:pt x="636834" y="787923"/>
                  <a:pt x="642796" y="780471"/>
                </a:cubicBezTo>
                <a:cubicBezTo>
                  <a:pt x="649593" y="771975"/>
                  <a:pt x="661597" y="769330"/>
                  <a:pt x="669956" y="762364"/>
                </a:cubicBezTo>
                <a:cubicBezTo>
                  <a:pt x="716188" y="723836"/>
                  <a:pt x="674710" y="740804"/>
                  <a:pt x="733330" y="726150"/>
                </a:cubicBezTo>
                <a:cubicBezTo>
                  <a:pt x="736348" y="714079"/>
                  <a:pt x="730420" y="693354"/>
                  <a:pt x="742384" y="689936"/>
                </a:cubicBezTo>
                <a:cubicBezTo>
                  <a:pt x="760736" y="684693"/>
                  <a:pt x="796704" y="708043"/>
                  <a:pt x="796704" y="708043"/>
                </a:cubicBezTo>
                <a:cubicBezTo>
                  <a:pt x="859823" y="771162"/>
                  <a:pt x="826182" y="756154"/>
                  <a:pt x="887239" y="771417"/>
                </a:cubicBezTo>
                <a:cubicBezTo>
                  <a:pt x="893275" y="783488"/>
                  <a:pt x="898650" y="795913"/>
                  <a:pt x="905346" y="807631"/>
                </a:cubicBezTo>
                <a:cubicBezTo>
                  <a:pt x="910745" y="817078"/>
                  <a:pt x="919167" y="824791"/>
                  <a:pt x="923453" y="834792"/>
                </a:cubicBezTo>
                <a:cubicBezTo>
                  <a:pt x="928354" y="846228"/>
                  <a:pt x="924733" y="861289"/>
                  <a:pt x="932506" y="871005"/>
                </a:cubicBezTo>
                <a:cubicBezTo>
                  <a:pt x="938468" y="878457"/>
                  <a:pt x="950613" y="877041"/>
                  <a:pt x="959667" y="880059"/>
                </a:cubicBezTo>
                <a:cubicBezTo>
                  <a:pt x="965703" y="898166"/>
                  <a:pt x="974031" y="915664"/>
                  <a:pt x="977774" y="934380"/>
                </a:cubicBezTo>
                <a:cubicBezTo>
                  <a:pt x="980792" y="949469"/>
                  <a:pt x="979192" y="966287"/>
                  <a:pt x="986827" y="979647"/>
                </a:cubicBezTo>
                <a:cubicBezTo>
                  <a:pt x="992226" y="989094"/>
                  <a:pt x="1003348" y="995474"/>
                  <a:pt x="1013988" y="997754"/>
                </a:cubicBezTo>
                <a:cubicBezTo>
                  <a:pt x="1046581" y="1004738"/>
                  <a:pt x="1080380" y="1003789"/>
                  <a:pt x="1113576" y="1006807"/>
                </a:cubicBezTo>
                <a:cubicBezTo>
                  <a:pt x="1122629" y="1015861"/>
                  <a:pt x="1131015" y="1025636"/>
                  <a:pt x="1140736" y="1033968"/>
                </a:cubicBezTo>
                <a:cubicBezTo>
                  <a:pt x="1152192" y="1043788"/>
                  <a:pt x="1164672" y="1052358"/>
                  <a:pt x="1176950" y="1061128"/>
                </a:cubicBezTo>
                <a:cubicBezTo>
                  <a:pt x="1185804" y="1067452"/>
                  <a:pt x="1195751" y="1072269"/>
                  <a:pt x="1204110" y="1079235"/>
                </a:cubicBezTo>
                <a:cubicBezTo>
                  <a:pt x="1259164" y="1125113"/>
                  <a:pt x="1200477" y="1090998"/>
                  <a:pt x="1267485" y="1124502"/>
                </a:cubicBezTo>
                <a:cubicBezTo>
                  <a:pt x="1291627" y="1121484"/>
                  <a:pt x="1316999" y="1123632"/>
                  <a:pt x="1339912" y="1115449"/>
                </a:cubicBezTo>
                <a:cubicBezTo>
                  <a:pt x="1360406" y="1108130"/>
                  <a:pt x="1394233" y="1079235"/>
                  <a:pt x="1394233" y="1079235"/>
                </a:cubicBezTo>
                <a:lnTo>
                  <a:pt x="1484768" y="1088289"/>
                </a:lnTo>
                <a:cubicBezTo>
                  <a:pt x="1520958" y="1091579"/>
                  <a:pt x="1557269" y="1093538"/>
                  <a:pt x="1593409" y="1097342"/>
                </a:cubicBezTo>
                <a:cubicBezTo>
                  <a:pt x="1614631" y="1099576"/>
                  <a:pt x="1635659" y="1103377"/>
                  <a:pt x="1656784" y="1106395"/>
                </a:cubicBezTo>
                <a:cubicBezTo>
                  <a:pt x="1693833" y="1118746"/>
                  <a:pt x="1708109" y="1127845"/>
                  <a:pt x="1756372" y="1106395"/>
                </a:cubicBezTo>
                <a:cubicBezTo>
                  <a:pt x="1765093" y="1102519"/>
                  <a:pt x="1761157" y="1087771"/>
                  <a:pt x="1765425" y="1079235"/>
                </a:cubicBezTo>
                <a:cubicBezTo>
                  <a:pt x="1770291" y="1069503"/>
                  <a:pt x="1775343" y="1059240"/>
                  <a:pt x="1783532" y="1052075"/>
                </a:cubicBezTo>
                <a:cubicBezTo>
                  <a:pt x="1807364" y="1031223"/>
                  <a:pt x="1834060" y="1013685"/>
                  <a:pt x="1865013" y="1006807"/>
                </a:cubicBezTo>
                <a:cubicBezTo>
                  <a:pt x="1882933" y="1002825"/>
                  <a:pt x="1901227" y="1000772"/>
                  <a:pt x="1919334" y="997754"/>
                </a:cubicBezTo>
                <a:cubicBezTo>
                  <a:pt x="1937441" y="991718"/>
                  <a:pt x="1967620" y="997754"/>
                  <a:pt x="1973655" y="979647"/>
                </a:cubicBezTo>
                <a:cubicBezTo>
                  <a:pt x="1985039" y="945493"/>
                  <a:pt x="1987791" y="929297"/>
                  <a:pt x="2018922" y="898166"/>
                </a:cubicBezTo>
                <a:cubicBezTo>
                  <a:pt x="2027976" y="889112"/>
                  <a:pt x="2034966" y="877357"/>
                  <a:pt x="2046083" y="871005"/>
                </a:cubicBezTo>
                <a:cubicBezTo>
                  <a:pt x="2057202" y="864651"/>
                  <a:pt x="2133317" y="853448"/>
                  <a:pt x="2136617" y="852898"/>
                </a:cubicBezTo>
                <a:cubicBezTo>
                  <a:pt x="2159052" y="785598"/>
                  <a:pt x="2136617" y="864994"/>
                  <a:pt x="2136617" y="726150"/>
                </a:cubicBezTo>
                <a:cubicBezTo>
                  <a:pt x="2136617" y="716607"/>
                  <a:pt x="2136950" y="702866"/>
                  <a:pt x="2145671" y="698990"/>
                </a:cubicBezTo>
                <a:cubicBezTo>
                  <a:pt x="2167905" y="689108"/>
                  <a:pt x="2193956" y="692954"/>
                  <a:pt x="2218099" y="689936"/>
                </a:cubicBezTo>
                <a:cubicBezTo>
                  <a:pt x="2221117" y="665793"/>
                  <a:pt x="2222800" y="641446"/>
                  <a:pt x="2227152" y="617508"/>
                </a:cubicBezTo>
                <a:cubicBezTo>
                  <a:pt x="2228859" y="608119"/>
                  <a:pt x="2227029" y="592970"/>
                  <a:pt x="2236205" y="590348"/>
                </a:cubicBezTo>
                <a:cubicBezTo>
                  <a:pt x="2274039" y="579539"/>
                  <a:pt x="2314669" y="584313"/>
                  <a:pt x="2353901" y="581295"/>
                </a:cubicBezTo>
                <a:cubicBezTo>
                  <a:pt x="2399991" y="565930"/>
                  <a:pt x="2368166" y="584587"/>
                  <a:pt x="2390114" y="545081"/>
                </a:cubicBezTo>
                <a:cubicBezTo>
                  <a:pt x="2400682" y="526058"/>
                  <a:pt x="2426328" y="490760"/>
                  <a:pt x="2426328" y="490760"/>
                </a:cubicBezTo>
                <a:cubicBezTo>
                  <a:pt x="2426183" y="489889"/>
                  <a:pt x="2421117" y="413669"/>
                  <a:pt x="2399168" y="409279"/>
                </a:cubicBezTo>
                <a:cubicBezTo>
                  <a:pt x="2388664" y="407178"/>
                  <a:pt x="2347567" y="451826"/>
                  <a:pt x="2344847" y="454546"/>
                </a:cubicBezTo>
                <a:cubicBezTo>
                  <a:pt x="2337785" y="475732"/>
                  <a:pt x="2337540" y="494995"/>
                  <a:pt x="2308633" y="499813"/>
                </a:cubicBezTo>
                <a:cubicBezTo>
                  <a:pt x="2299220" y="501382"/>
                  <a:pt x="2290526" y="493778"/>
                  <a:pt x="2281473" y="490760"/>
                </a:cubicBezTo>
                <a:cubicBezTo>
                  <a:pt x="2272419" y="481706"/>
                  <a:pt x="2264148" y="471796"/>
                  <a:pt x="2254312" y="463599"/>
                </a:cubicBezTo>
                <a:cubicBezTo>
                  <a:pt x="2245953" y="456633"/>
                  <a:pt x="2234846" y="453187"/>
                  <a:pt x="2227152" y="445493"/>
                </a:cubicBezTo>
                <a:cubicBezTo>
                  <a:pt x="2219458" y="437799"/>
                  <a:pt x="2215081" y="427386"/>
                  <a:pt x="2209045" y="418332"/>
                </a:cubicBezTo>
                <a:cubicBezTo>
                  <a:pt x="2199191" y="388769"/>
                  <a:pt x="2191566" y="380864"/>
                  <a:pt x="2209045" y="345904"/>
                </a:cubicBezTo>
                <a:cubicBezTo>
                  <a:pt x="2214771" y="334452"/>
                  <a:pt x="2227152" y="327797"/>
                  <a:pt x="2236205" y="318744"/>
                </a:cubicBezTo>
                <a:cubicBezTo>
                  <a:pt x="2263672" y="236350"/>
                  <a:pt x="2221545" y="366466"/>
                  <a:pt x="2254312" y="246316"/>
                </a:cubicBezTo>
                <a:cubicBezTo>
                  <a:pt x="2259334" y="227902"/>
                  <a:pt x="2267789" y="210511"/>
                  <a:pt x="2272419" y="191995"/>
                </a:cubicBezTo>
                <a:lnTo>
                  <a:pt x="2281473" y="155782"/>
                </a:lnTo>
                <a:cubicBezTo>
                  <a:pt x="2278455" y="137675"/>
                  <a:pt x="2279874" y="118236"/>
                  <a:pt x="2272419" y="101461"/>
                </a:cubicBezTo>
                <a:cubicBezTo>
                  <a:pt x="2267560" y="90529"/>
                  <a:pt x="2205967" y="58587"/>
                  <a:pt x="2263366" y="38087"/>
                </a:cubicBezTo>
                <a:cubicBezTo>
                  <a:pt x="2297588" y="25865"/>
                  <a:pt x="2335793" y="32051"/>
                  <a:pt x="2372007" y="29033"/>
                </a:cubicBezTo>
                <a:cubicBezTo>
                  <a:pt x="2381061" y="19980"/>
                  <a:pt x="2386493" y="3684"/>
                  <a:pt x="2399168" y="1873"/>
                </a:cubicBezTo>
                <a:cubicBezTo>
                  <a:pt x="2432166" y="-2841"/>
                  <a:pt x="2466706" y="1769"/>
                  <a:pt x="2498756" y="10926"/>
                </a:cubicBezTo>
                <a:cubicBezTo>
                  <a:pt x="2511067" y="14443"/>
                  <a:pt x="2516080" y="29890"/>
                  <a:pt x="2525916" y="38087"/>
                </a:cubicBezTo>
                <a:cubicBezTo>
                  <a:pt x="2534275" y="45053"/>
                  <a:pt x="2543345" y="51328"/>
                  <a:pt x="2553077" y="56194"/>
                </a:cubicBezTo>
                <a:cubicBezTo>
                  <a:pt x="2575364" y="67337"/>
                  <a:pt x="2613696" y="70823"/>
                  <a:pt x="2634558" y="74300"/>
                </a:cubicBezTo>
                <a:lnTo>
                  <a:pt x="2688879" y="110514"/>
                </a:lnTo>
                <a:lnTo>
                  <a:pt x="2716039" y="128621"/>
                </a:lnTo>
                <a:cubicBezTo>
                  <a:pt x="2722075" y="137675"/>
                  <a:pt x="2726452" y="148088"/>
                  <a:pt x="2734146" y="155782"/>
                </a:cubicBezTo>
                <a:cubicBezTo>
                  <a:pt x="2772415" y="194052"/>
                  <a:pt x="2828677" y="179071"/>
                  <a:pt x="2879001" y="182942"/>
                </a:cubicBezTo>
                <a:cubicBezTo>
                  <a:pt x="2887079" y="189001"/>
                  <a:pt x="2923524" y="222298"/>
                  <a:pt x="2942376" y="219156"/>
                </a:cubicBezTo>
                <a:cubicBezTo>
                  <a:pt x="2953109" y="217367"/>
                  <a:pt x="2959804" y="205915"/>
                  <a:pt x="2969536" y="201049"/>
                </a:cubicBezTo>
                <a:cubicBezTo>
                  <a:pt x="2978072" y="196781"/>
                  <a:pt x="2987643" y="195013"/>
                  <a:pt x="2996697" y="191995"/>
                </a:cubicBezTo>
                <a:cubicBezTo>
                  <a:pt x="3016718" y="171974"/>
                  <a:pt x="3025810" y="159331"/>
                  <a:pt x="3051017" y="146728"/>
                </a:cubicBezTo>
                <a:cubicBezTo>
                  <a:pt x="3059553" y="142460"/>
                  <a:pt x="3069124" y="140693"/>
                  <a:pt x="3078178" y="137675"/>
                </a:cubicBezTo>
                <a:cubicBezTo>
                  <a:pt x="3087231" y="143711"/>
                  <a:pt x="3096979" y="148816"/>
                  <a:pt x="3105338" y="155782"/>
                </a:cubicBezTo>
                <a:cubicBezTo>
                  <a:pt x="3122503" y="170086"/>
                  <a:pt x="3140430" y="189752"/>
                  <a:pt x="3150605" y="210102"/>
                </a:cubicBezTo>
                <a:cubicBezTo>
                  <a:pt x="3157101" y="223094"/>
                  <a:pt x="3165810" y="261868"/>
                  <a:pt x="3168712" y="273477"/>
                </a:cubicBezTo>
                <a:cubicBezTo>
                  <a:pt x="3165450" y="299574"/>
                  <a:pt x="3166399" y="357270"/>
                  <a:pt x="3141552" y="382118"/>
                </a:cubicBezTo>
                <a:cubicBezTo>
                  <a:pt x="3134804" y="388866"/>
                  <a:pt x="3123445" y="388154"/>
                  <a:pt x="3114392" y="391172"/>
                </a:cubicBezTo>
                <a:cubicBezTo>
                  <a:pt x="3157487" y="477363"/>
                  <a:pt x="3145311" y="437131"/>
                  <a:pt x="3159659" y="508867"/>
                </a:cubicBezTo>
                <a:cubicBezTo>
                  <a:pt x="3150327" y="648839"/>
                  <a:pt x="3194468" y="635927"/>
                  <a:pt x="3114392" y="653722"/>
                </a:cubicBezTo>
                <a:cubicBezTo>
                  <a:pt x="3099370" y="657060"/>
                  <a:pt x="3084213" y="659758"/>
                  <a:pt x="3069124" y="662776"/>
                </a:cubicBezTo>
                <a:cubicBezTo>
                  <a:pt x="3018942" y="696231"/>
                  <a:pt x="3058633" y="661742"/>
                  <a:pt x="3032910" y="708043"/>
                </a:cubicBezTo>
                <a:cubicBezTo>
                  <a:pt x="3022342" y="727066"/>
                  <a:pt x="3003579" y="741719"/>
                  <a:pt x="2996697" y="762364"/>
                </a:cubicBezTo>
                <a:cubicBezTo>
                  <a:pt x="2984202" y="799847"/>
                  <a:pt x="2992937" y="781584"/>
                  <a:pt x="2969536" y="816685"/>
                </a:cubicBezTo>
                <a:cubicBezTo>
                  <a:pt x="2939587" y="906535"/>
                  <a:pt x="2989835" y="769284"/>
                  <a:pt x="2933322" y="871005"/>
                </a:cubicBezTo>
                <a:cubicBezTo>
                  <a:pt x="2924053" y="887689"/>
                  <a:pt x="2921251" y="907219"/>
                  <a:pt x="2915215" y="925326"/>
                </a:cubicBezTo>
                <a:cubicBezTo>
                  <a:pt x="2912197" y="934380"/>
                  <a:pt x="2915216" y="949469"/>
                  <a:pt x="2906162" y="952487"/>
                </a:cubicBezTo>
                <a:lnTo>
                  <a:pt x="2879001" y="961540"/>
                </a:lnTo>
                <a:cubicBezTo>
                  <a:pt x="2869948" y="967576"/>
                  <a:pt x="2862511" y="981781"/>
                  <a:pt x="2851841" y="979647"/>
                </a:cubicBezTo>
                <a:cubicBezTo>
                  <a:pt x="2841171" y="977513"/>
                  <a:pt x="2836181" y="963089"/>
                  <a:pt x="2833734" y="952487"/>
                </a:cubicBezTo>
                <a:cubicBezTo>
                  <a:pt x="2826914" y="922935"/>
                  <a:pt x="2834272" y="890724"/>
                  <a:pt x="2824681" y="861952"/>
                </a:cubicBezTo>
                <a:cubicBezTo>
                  <a:pt x="2821240" y="851629"/>
                  <a:pt x="2806574" y="849881"/>
                  <a:pt x="2797520" y="843845"/>
                </a:cubicBezTo>
                <a:cubicBezTo>
                  <a:pt x="2794502" y="852898"/>
                  <a:pt x="2793761" y="863065"/>
                  <a:pt x="2788467" y="871005"/>
                </a:cubicBezTo>
                <a:cubicBezTo>
                  <a:pt x="2781365" y="881658"/>
                  <a:pt x="2769503" y="888330"/>
                  <a:pt x="2761306" y="898166"/>
                </a:cubicBezTo>
                <a:cubicBezTo>
                  <a:pt x="2754340" y="906525"/>
                  <a:pt x="2749235" y="916273"/>
                  <a:pt x="2743200" y="925326"/>
                </a:cubicBezTo>
                <a:cubicBezTo>
                  <a:pt x="2728443" y="984352"/>
                  <a:pt x="2747179" y="943920"/>
                  <a:pt x="2706986" y="979647"/>
                </a:cubicBezTo>
                <a:cubicBezTo>
                  <a:pt x="2633704" y="1044787"/>
                  <a:pt x="2681510" y="1024354"/>
                  <a:pt x="2625504" y="1043021"/>
                </a:cubicBezTo>
                <a:cubicBezTo>
                  <a:pt x="2633552" y="1107399"/>
                  <a:pt x="2615367" y="1110381"/>
                  <a:pt x="2661718" y="1133556"/>
                </a:cubicBezTo>
                <a:cubicBezTo>
                  <a:pt x="2670254" y="1137824"/>
                  <a:pt x="2679825" y="1139591"/>
                  <a:pt x="2688879" y="1142609"/>
                </a:cubicBezTo>
                <a:cubicBezTo>
                  <a:pt x="2730426" y="1184157"/>
                  <a:pt x="2720019" y="1187765"/>
                  <a:pt x="2806574" y="1160716"/>
                </a:cubicBezTo>
                <a:cubicBezTo>
                  <a:pt x="2827345" y="1154225"/>
                  <a:pt x="2860895" y="1124502"/>
                  <a:pt x="2860895" y="1124502"/>
                </a:cubicBezTo>
                <a:cubicBezTo>
                  <a:pt x="2891073" y="1127520"/>
                  <a:pt x="2924302" y="1119992"/>
                  <a:pt x="2951429" y="1133556"/>
                </a:cubicBezTo>
                <a:cubicBezTo>
                  <a:pt x="2967848" y="1141766"/>
                  <a:pt x="2915028" y="1138627"/>
                  <a:pt x="2897108" y="1142609"/>
                </a:cubicBezTo>
                <a:cubicBezTo>
                  <a:pt x="2887792" y="1144679"/>
                  <a:pt x="2879206" y="1149348"/>
                  <a:pt x="2869948" y="1151663"/>
                </a:cubicBezTo>
                <a:cubicBezTo>
                  <a:pt x="2855020" y="1155395"/>
                  <a:pt x="2839770" y="1157698"/>
                  <a:pt x="2824681" y="1160716"/>
                </a:cubicBezTo>
                <a:cubicBezTo>
                  <a:pt x="2825777" y="1167294"/>
                  <a:pt x="2832881" y="1227336"/>
                  <a:pt x="2842788" y="1242197"/>
                </a:cubicBezTo>
                <a:cubicBezTo>
                  <a:pt x="2849890" y="1252850"/>
                  <a:pt x="2860895" y="1260304"/>
                  <a:pt x="2869948" y="1269358"/>
                </a:cubicBezTo>
                <a:cubicBezTo>
                  <a:pt x="2872966" y="1284447"/>
                  <a:pt x="2879001" y="1299237"/>
                  <a:pt x="2879001" y="1314625"/>
                </a:cubicBezTo>
                <a:cubicBezTo>
                  <a:pt x="2879001" y="1358604"/>
                  <a:pt x="2853472" y="1379629"/>
                  <a:pt x="2888055" y="1414213"/>
                </a:cubicBezTo>
                <a:cubicBezTo>
                  <a:pt x="2894803" y="1420961"/>
                  <a:pt x="2906162" y="1420249"/>
                  <a:pt x="2915215" y="1423267"/>
                </a:cubicBezTo>
                <a:cubicBezTo>
                  <a:pt x="2924269" y="1435338"/>
                  <a:pt x="2931098" y="1449456"/>
                  <a:pt x="2942376" y="1459481"/>
                </a:cubicBezTo>
                <a:cubicBezTo>
                  <a:pt x="2958641" y="1473939"/>
                  <a:pt x="2996697" y="1495695"/>
                  <a:pt x="2996697" y="1495695"/>
                </a:cubicBezTo>
                <a:cubicBezTo>
                  <a:pt x="3002732" y="1504748"/>
                  <a:pt x="3018844" y="1512753"/>
                  <a:pt x="3014803" y="1522855"/>
                </a:cubicBezTo>
                <a:cubicBezTo>
                  <a:pt x="3009791" y="1535386"/>
                  <a:pt x="2989572" y="1533118"/>
                  <a:pt x="2978590" y="1540962"/>
                </a:cubicBezTo>
                <a:cubicBezTo>
                  <a:pt x="2968171" y="1548404"/>
                  <a:pt x="2960483" y="1559069"/>
                  <a:pt x="2951429" y="1568122"/>
                </a:cubicBezTo>
                <a:cubicBezTo>
                  <a:pt x="2966518" y="1571140"/>
                  <a:pt x="2981488" y="1574836"/>
                  <a:pt x="2996697" y="1577176"/>
                </a:cubicBezTo>
                <a:cubicBezTo>
                  <a:pt x="3020744" y="1580876"/>
                  <a:pt x="3051920" y="1569025"/>
                  <a:pt x="3069124" y="1586229"/>
                </a:cubicBezTo>
                <a:cubicBezTo>
                  <a:pt x="3077092" y="1594197"/>
                  <a:pt x="3056212" y="1652127"/>
                  <a:pt x="3051017" y="1667710"/>
                </a:cubicBezTo>
                <a:cubicBezTo>
                  <a:pt x="3066106" y="1670728"/>
                  <a:pt x="3081439" y="1680813"/>
                  <a:pt x="3096285" y="1676764"/>
                </a:cubicBezTo>
                <a:cubicBezTo>
                  <a:pt x="3117280" y="1671038"/>
                  <a:pt x="3139071" y="1622096"/>
                  <a:pt x="3150605" y="1640550"/>
                </a:cubicBezTo>
                <a:cubicBezTo>
                  <a:pt x="3156222" y="1649537"/>
                  <a:pt x="3148983" y="1743385"/>
                  <a:pt x="3132499" y="1776352"/>
                </a:cubicBezTo>
                <a:cubicBezTo>
                  <a:pt x="3127633" y="1786084"/>
                  <a:pt x="3120428" y="1794459"/>
                  <a:pt x="3114392" y="1803512"/>
                </a:cubicBezTo>
                <a:cubicBezTo>
                  <a:pt x="3114042" y="1811555"/>
                  <a:pt x="3134604" y="1991108"/>
                  <a:pt x="3087231" y="2047956"/>
                </a:cubicBezTo>
                <a:cubicBezTo>
                  <a:pt x="3080265" y="2056315"/>
                  <a:pt x="3069124" y="2060027"/>
                  <a:pt x="3060071" y="2066063"/>
                </a:cubicBezTo>
                <a:cubicBezTo>
                  <a:pt x="3016955" y="2130737"/>
                  <a:pt x="3029135" y="2099272"/>
                  <a:pt x="3014803" y="2156597"/>
                </a:cubicBezTo>
                <a:cubicBezTo>
                  <a:pt x="3017821" y="2165651"/>
                  <a:pt x="3028492" y="2175416"/>
                  <a:pt x="3023857" y="2183758"/>
                </a:cubicBezTo>
                <a:cubicBezTo>
                  <a:pt x="3005618" y="2216588"/>
                  <a:pt x="2972241" y="2236275"/>
                  <a:pt x="2942376" y="2256186"/>
                </a:cubicBezTo>
                <a:cubicBezTo>
                  <a:pt x="2939358" y="2265239"/>
                  <a:pt x="2940070" y="2276598"/>
                  <a:pt x="2933322" y="2283346"/>
                </a:cubicBezTo>
                <a:cubicBezTo>
                  <a:pt x="2926574" y="2290094"/>
                  <a:pt x="2915478" y="2290329"/>
                  <a:pt x="2906162" y="2292399"/>
                </a:cubicBezTo>
                <a:cubicBezTo>
                  <a:pt x="2888242" y="2296381"/>
                  <a:pt x="2869948" y="2298435"/>
                  <a:pt x="2851841" y="2301453"/>
                </a:cubicBezTo>
                <a:cubicBezTo>
                  <a:pt x="2786639" y="2366655"/>
                  <a:pt x="2822630" y="2350752"/>
                  <a:pt x="2752253" y="2364827"/>
                </a:cubicBezTo>
                <a:cubicBezTo>
                  <a:pt x="2724155" y="2383559"/>
                  <a:pt x="2718981" y="2391988"/>
                  <a:pt x="2679825" y="2391988"/>
                </a:cubicBezTo>
                <a:cubicBezTo>
                  <a:pt x="2670282" y="2391988"/>
                  <a:pt x="2661718" y="2385952"/>
                  <a:pt x="2652665" y="2382934"/>
                </a:cubicBezTo>
                <a:cubicBezTo>
                  <a:pt x="2543229" y="2437652"/>
                  <a:pt x="2675124" y="2364218"/>
                  <a:pt x="2598344" y="2428201"/>
                </a:cubicBezTo>
                <a:cubicBezTo>
                  <a:pt x="2587976" y="2436841"/>
                  <a:pt x="2573848" y="2439612"/>
                  <a:pt x="2562130" y="2446308"/>
                </a:cubicBezTo>
                <a:cubicBezTo>
                  <a:pt x="2539471" y="2459256"/>
                  <a:pt x="2524832" y="2471149"/>
                  <a:pt x="2507809" y="2491576"/>
                </a:cubicBezTo>
                <a:cubicBezTo>
                  <a:pt x="2500843" y="2499935"/>
                  <a:pt x="2495738" y="2509683"/>
                  <a:pt x="2489702" y="2518736"/>
                </a:cubicBezTo>
                <a:cubicBezTo>
                  <a:pt x="2498756" y="2521754"/>
                  <a:pt x="2508327" y="2523522"/>
                  <a:pt x="2516863" y="2527790"/>
                </a:cubicBezTo>
                <a:cubicBezTo>
                  <a:pt x="2550581" y="2544649"/>
                  <a:pt x="2541149" y="2548028"/>
                  <a:pt x="2571184" y="2573057"/>
                </a:cubicBezTo>
                <a:cubicBezTo>
                  <a:pt x="2579543" y="2580023"/>
                  <a:pt x="2589291" y="2585128"/>
                  <a:pt x="2598344" y="2591164"/>
                </a:cubicBezTo>
                <a:cubicBezTo>
                  <a:pt x="2618895" y="2652812"/>
                  <a:pt x="2593028" y="2576987"/>
                  <a:pt x="2625504" y="2663592"/>
                </a:cubicBezTo>
                <a:cubicBezTo>
                  <a:pt x="2628855" y="2672528"/>
                  <a:pt x="2630290" y="2682216"/>
                  <a:pt x="2634558" y="2690752"/>
                </a:cubicBezTo>
                <a:cubicBezTo>
                  <a:pt x="2639424" y="2700484"/>
                  <a:pt x="2646629" y="2708859"/>
                  <a:pt x="2652665" y="2717912"/>
                </a:cubicBezTo>
                <a:cubicBezTo>
                  <a:pt x="2649647" y="2726966"/>
                  <a:pt x="2650359" y="2738325"/>
                  <a:pt x="2643611" y="2745073"/>
                </a:cubicBezTo>
                <a:cubicBezTo>
                  <a:pt x="2628223" y="2760461"/>
                  <a:pt x="2589291" y="2781287"/>
                  <a:pt x="2589291" y="2781287"/>
                </a:cubicBezTo>
                <a:cubicBezTo>
                  <a:pt x="2562130" y="2778269"/>
                  <a:pt x="2533182" y="2782382"/>
                  <a:pt x="2507809" y="2772233"/>
                </a:cubicBezTo>
                <a:cubicBezTo>
                  <a:pt x="2498949" y="2768689"/>
                  <a:pt x="2498756" y="2754616"/>
                  <a:pt x="2498756" y="2745073"/>
                </a:cubicBezTo>
                <a:cubicBezTo>
                  <a:pt x="2498756" y="2711740"/>
                  <a:pt x="2497268" y="2677107"/>
                  <a:pt x="2507809" y="2645485"/>
                </a:cubicBezTo>
                <a:cubicBezTo>
                  <a:pt x="2510827" y="2636431"/>
                  <a:pt x="2526434" y="2640699"/>
                  <a:pt x="2534970" y="2636431"/>
                </a:cubicBezTo>
                <a:cubicBezTo>
                  <a:pt x="2544702" y="2631565"/>
                  <a:pt x="2553077" y="2624360"/>
                  <a:pt x="2562130" y="2618324"/>
                </a:cubicBezTo>
                <a:cubicBezTo>
                  <a:pt x="2568166" y="2609271"/>
                  <a:pt x="2585835" y="2600494"/>
                  <a:pt x="2580237" y="2591164"/>
                </a:cubicBezTo>
                <a:cubicBezTo>
                  <a:pt x="2571876" y="2577229"/>
                  <a:pt x="2548194" y="2582503"/>
                  <a:pt x="2534970" y="2573057"/>
                </a:cubicBezTo>
                <a:cubicBezTo>
                  <a:pt x="2526116" y="2566732"/>
                  <a:pt x="2524557" y="2553590"/>
                  <a:pt x="2516863" y="2545896"/>
                </a:cubicBezTo>
                <a:cubicBezTo>
                  <a:pt x="2499315" y="2528348"/>
                  <a:pt x="2484629" y="2526099"/>
                  <a:pt x="2462542" y="2518736"/>
                </a:cubicBezTo>
                <a:cubicBezTo>
                  <a:pt x="2441417" y="2521754"/>
                  <a:pt x="2418254" y="2518247"/>
                  <a:pt x="2399168" y="2527790"/>
                </a:cubicBezTo>
                <a:cubicBezTo>
                  <a:pt x="2390632" y="2532058"/>
                  <a:pt x="2395408" y="2547010"/>
                  <a:pt x="2390114" y="2554950"/>
                </a:cubicBezTo>
                <a:cubicBezTo>
                  <a:pt x="2383012" y="2565603"/>
                  <a:pt x="2372007" y="2573057"/>
                  <a:pt x="2362954" y="2582110"/>
                </a:cubicBezTo>
                <a:cubicBezTo>
                  <a:pt x="2338811" y="2576074"/>
                  <a:pt x="2311232" y="2577807"/>
                  <a:pt x="2290526" y="2564003"/>
                </a:cubicBezTo>
                <a:cubicBezTo>
                  <a:pt x="2272419" y="2551932"/>
                  <a:pt x="2254312" y="2509683"/>
                  <a:pt x="2254312" y="2509683"/>
                </a:cubicBezTo>
                <a:cubicBezTo>
                  <a:pt x="2220469" y="2408155"/>
                  <a:pt x="2252849" y="2462617"/>
                  <a:pt x="2218099" y="2491576"/>
                </a:cubicBezTo>
                <a:cubicBezTo>
                  <a:pt x="2208540" y="2499542"/>
                  <a:pt x="2194243" y="2499175"/>
                  <a:pt x="2181885" y="2500629"/>
                </a:cubicBezTo>
                <a:cubicBezTo>
                  <a:pt x="2142807" y="2505226"/>
                  <a:pt x="2103422" y="2506665"/>
                  <a:pt x="2064190" y="2509683"/>
                </a:cubicBezTo>
                <a:cubicBezTo>
                  <a:pt x="1997116" y="2526451"/>
                  <a:pt x="2050119" y="2501610"/>
                  <a:pt x="2018922" y="2564003"/>
                </a:cubicBezTo>
                <a:cubicBezTo>
                  <a:pt x="2013196" y="2575455"/>
                  <a:pt x="2001868" y="2583303"/>
                  <a:pt x="1991762" y="2591164"/>
                </a:cubicBezTo>
                <a:cubicBezTo>
                  <a:pt x="1974584" y="2604525"/>
                  <a:pt x="1955548" y="2615307"/>
                  <a:pt x="1937441" y="2627378"/>
                </a:cubicBezTo>
                <a:cubicBezTo>
                  <a:pt x="1928388" y="2633414"/>
                  <a:pt x="1920951" y="2643351"/>
                  <a:pt x="1910281" y="2645485"/>
                </a:cubicBezTo>
                <a:lnTo>
                  <a:pt x="1865013" y="2654538"/>
                </a:lnTo>
                <a:cubicBezTo>
                  <a:pt x="1858977" y="2663591"/>
                  <a:pt x="1855402" y="2674901"/>
                  <a:pt x="1846906" y="2681698"/>
                </a:cubicBezTo>
                <a:cubicBezTo>
                  <a:pt x="1822010" y="2701615"/>
                  <a:pt x="1764595" y="2683858"/>
                  <a:pt x="1747318" y="2681698"/>
                </a:cubicBezTo>
                <a:cubicBezTo>
                  <a:pt x="1741282" y="2669627"/>
                  <a:pt x="1733089" y="2658412"/>
                  <a:pt x="1729211" y="2645485"/>
                </a:cubicBezTo>
                <a:cubicBezTo>
                  <a:pt x="1723936" y="2627902"/>
                  <a:pt x="1729407" y="2607020"/>
                  <a:pt x="1720158" y="2591164"/>
                </a:cubicBezTo>
                <a:cubicBezTo>
                  <a:pt x="1707255" y="2569045"/>
                  <a:pt x="1665837" y="2536843"/>
                  <a:pt x="1665837" y="2536843"/>
                </a:cubicBezTo>
                <a:cubicBezTo>
                  <a:pt x="1662819" y="2527790"/>
                  <a:pt x="1656784" y="2519226"/>
                  <a:pt x="1656784" y="2509683"/>
                </a:cubicBezTo>
                <a:cubicBezTo>
                  <a:pt x="1656784" y="2375086"/>
                  <a:pt x="1651370" y="2399173"/>
                  <a:pt x="1674891" y="2328613"/>
                </a:cubicBezTo>
                <a:cubicBezTo>
                  <a:pt x="1667013" y="2234085"/>
                  <a:pt x="1690743" y="2236200"/>
                  <a:pt x="1638677" y="2192811"/>
                </a:cubicBezTo>
                <a:cubicBezTo>
                  <a:pt x="1630318" y="2185845"/>
                  <a:pt x="1620570" y="2180740"/>
                  <a:pt x="1611516" y="2174704"/>
                </a:cubicBezTo>
                <a:cubicBezTo>
                  <a:pt x="1593409" y="2177722"/>
                  <a:pt x="1575115" y="2179776"/>
                  <a:pt x="1557196" y="2183758"/>
                </a:cubicBezTo>
                <a:cubicBezTo>
                  <a:pt x="1547880" y="2185828"/>
                  <a:pt x="1539578" y="2192811"/>
                  <a:pt x="1530035" y="2192811"/>
                </a:cubicBezTo>
                <a:cubicBezTo>
                  <a:pt x="1508696" y="2192811"/>
                  <a:pt x="1487786" y="2186776"/>
                  <a:pt x="1466661" y="2183758"/>
                </a:cubicBezTo>
                <a:cubicBezTo>
                  <a:pt x="1398387" y="2160998"/>
                  <a:pt x="1482549" y="2191701"/>
                  <a:pt x="1412340" y="2156597"/>
                </a:cubicBezTo>
                <a:cubicBezTo>
                  <a:pt x="1403804" y="2152329"/>
                  <a:pt x="1394233" y="2150562"/>
                  <a:pt x="1385180" y="2147544"/>
                </a:cubicBezTo>
                <a:cubicBezTo>
                  <a:pt x="1364055" y="2150562"/>
                  <a:pt x="1340892" y="2147054"/>
                  <a:pt x="1321805" y="2156597"/>
                </a:cubicBezTo>
                <a:cubicBezTo>
                  <a:pt x="1313269" y="2160865"/>
                  <a:pt x="1315066" y="2174500"/>
                  <a:pt x="1312752" y="2183758"/>
                </a:cubicBezTo>
                <a:cubicBezTo>
                  <a:pt x="1309020" y="2198686"/>
                  <a:pt x="1314580" y="2218144"/>
                  <a:pt x="1303699" y="2229025"/>
                </a:cubicBezTo>
                <a:cubicBezTo>
                  <a:pt x="1290751" y="2241973"/>
                  <a:pt x="1222967" y="2251472"/>
                  <a:pt x="1204110" y="2256186"/>
                </a:cubicBezTo>
                <a:cubicBezTo>
                  <a:pt x="1194852" y="2258501"/>
                  <a:pt x="1186003" y="2262221"/>
                  <a:pt x="1176950" y="2265239"/>
                </a:cubicBezTo>
                <a:cubicBezTo>
                  <a:pt x="1164879" y="2259203"/>
                  <a:pt x="1150279" y="2256675"/>
                  <a:pt x="1140736" y="2247132"/>
                </a:cubicBezTo>
                <a:cubicBezTo>
                  <a:pt x="1035110" y="2141506"/>
                  <a:pt x="1154317" y="2226008"/>
                  <a:pt x="1077362" y="2174704"/>
                </a:cubicBezTo>
                <a:cubicBezTo>
                  <a:pt x="978596" y="2191166"/>
                  <a:pt x="1052397" y="2161261"/>
                  <a:pt x="1013988" y="2238079"/>
                </a:cubicBezTo>
                <a:cubicBezTo>
                  <a:pt x="1009723" y="2246610"/>
                  <a:pt x="954233" y="2272483"/>
                  <a:pt x="950613" y="2274293"/>
                </a:cubicBezTo>
                <a:cubicBezTo>
                  <a:pt x="947595" y="2286364"/>
                  <a:pt x="952689" y="2304942"/>
                  <a:pt x="941560" y="2310506"/>
                </a:cubicBezTo>
                <a:cubicBezTo>
                  <a:pt x="912491" y="2325041"/>
                  <a:pt x="878211" y="2284654"/>
                  <a:pt x="860079" y="2274293"/>
                </a:cubicBezTo>
                <a:cubicBezTo>
                  <a:pt x="851793" y="2269558"/>
                  <a:pt x="841454" y="2269507"/>
                  <a:pt x="832918" y="2265239"/>
                </a:cubicBezTo>
                <a:cubicBezTo>
                  <a:pt x="823186" y="2260373"/>
                  <a:pt x="815701" y="2251551"/>
                  <a:pt x="805758" y="2247132"/>
                </a:cubicBezTo>
                <a:cubicBezTo>
                  <a:pt x="788317" y="2239380"/>
                  <a:pt x="769544" y="2235061"/>
                  <a:pt x="751437" y="2229025"/>
                </a:cubicBezTo>
                <a:cubicBezTo>
                  <a:pt x="689929" y="2208523"/>
                  <a:pt x="764545" y="2232958"/>
                  <a:pt x="660902" y="2201865"/>
                </a:cubicBezTo>
                <a:cubicBezTo>
                  <a:pt x="651761" y="2199123"/>
                  <a:pt x="642795" y="2195829"/>
                  <a:pt x="633742" y="2192811"/>
                </a:cubicBezTo>
                <a:cubicBezTo>
                  <a:pt x="621671" y="2183758"/>
                  <a:pt x="609806" y="2174421"/>
                  <a:pt x="597528" y="2165651"/>
                </a:cubicBezTo>
                <a:cubicBezTo>
                  <a:pt x="588674" y="2159327"/>
                  <a:pt x="580865" y="2150407"/>
                  <a:pt x="570368" y="2147544"/>
                </a:cubicBezTo>
                <a:cubicBezTo>
                  <a:pt x="546895" y="2141142"/>
                  <a:pt x="522083" y="2141509"/>
                  <a:pt x="497940" y="2138491"/>
                </a:cubicBezTo>
                <a:cubicBezTo>
                  <a:pt x="433297" y="2116943"/>
                  <a:pt x="459500" y="2130971"/>
                  <a:pt x="416459" y="2102277"/>
                </a:cubicBezTo>
                <a:cubicBezTo>
                  <a:pt x="410423" y="2093223"/>
                  <a:pt x="403218" y="2084848"/>
                  <a:pt x="398352" y="2075116"/>
                </a:cubicBezTo>
                <a:cubicBezTo>
                  <a:pt x="391752" y="2061916"/>
                  <a:pt x="387872" y="2028208"/>
                  <a:pt x="371192" y="2020795"/>
                </a:cubicBezTo>
                <a:cubicBezTo>
                  <a:pt x="351692" y="2012128"/>
                  <a:pt x="328942" y="2014760"/>
                  <a:pt x="307817" y="2011742"/>
                </a:cubicBezTo>
                <a:cubicBezTo>
                  <a:pt x="310835" y="2002689"/>
                  <a:pt x="310123" y="1991330"/>
                  <a:pt x="316871" y="1984582"/>
                </a:cubicBezTo>
                <a:cubicBezTo>
                  <a:pt x="323619" y="1977834"/>
                  <a:pt x="335495" y="1979796"/>
                  <a:pt x="344031" y="1975528"/>
                </a:cubicBezTo>
                <a:cubicBezTo>
                  <a:pt x="353763" y="1970662"/>
                  <a:pt x="362138" y="1963457"/>
                  <a:pt x="371192" y="1957421"/>
                </a:cubicBezTo>
                <a:cubicBezTo>
                  <a:pt x="374210" y="1945350"/>
                  <a:pt x="380245" y="1933650"/>
                  <a:pt x="380245" y="1921207"/>
                </a:cubicBezTo>
                <a:cubicBezTo>
                  <a:pt x="380245" y="1878664"/>
                  <a:pt x="319468" y="1873343"/>
                  <a:pt x="380245" y="1812566"/>
                </a:cubicBezTo>
                <a:cubicBezTo>
                  <a:pt x="399568" y="1793242"/>
                  <a:pt x="434566" y="1806530"/>
                  <a:pt x="461726" y="1803512"/>
                </a:cubicBezTo>
                <a:cubicBezTo>
                  <a:pt x="475586" y="1761936"/>
                  <a:pt x="482820" y="1752880"/>
                  <a:pt x="461726" y="1694871"/>
                </a:cubicBezTo>
                <a:cubicBezTo>
                  <a:pt x="458008" y="1684645"/>
                  <a:pt x="443619" y="1682800"/>
                  <a:pt x="434566" y="1676764"/>
                </a:cubicBezTo>
                <a:cubicBezTo>
                  <a:pt x="428530" y="1667710"/>
                  <a:pt x="427280" y="1650742"/>
                  <a:pt x="416459" y="1649603"/>
                </a:cubicBezTo>
                <a:cubicBezTo>
                  <a:pt x="326957" y="1640182"/>
                  <a:pt x="293806" y="1650843"/>
                  <a:pt x="226336" y="1667710"/>
                </a:cubicBezTo>
                <a:cubicBezTo>
                  <a:pt x="208229" y="1664692"/>
                  <a:pt x="186953" y="1669327"/>
                  <a:pt x="172015" y="1658657"/>
                </a:cubicBezTo>
                <a:cubicBezTo>
                  <a:pt x="161890" y="1651425"/>
                  <a:pt x="167863" y="1633880"/>
                  <a:pt x="162962" y="1622443"/>
                </a:cubicBezTo>
                <a:cubicBezTo>
                  <a:pt x="158676" y="1612442"/>
                  <a:pt x="151179" y="1604137"/>
                  <a:pt x="144855" y="1595283"/>
                </a:cubicBezTo>
                <a:cubicBezTo>
                  <a:pt x="120086" y="1560606"/>
                  <a:pt x="84498" y="1565105"/>
                  <a:pt x="72427" y="155906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 smtClean="0">
                <a:solidFill>
                  <a:srgbClr val="FFFF00"/>
                </a:solidFill>
              </a:rPr>
              <a:t>9</a:t>
            </a:r>
            <a:endParaRPr lang="en-IN" sz="2800" dirty="0">
              <a:solidFill>
                <a:srgbClr val="FFFF00"/>
              </a:solidFill>
            </a:endParaRPr>
          </a:p>
        </p:txBody>
      </p:sp>
      <p:sp>
        <p:nvSpPr>
          <p:cNvPr id="61" name="Freeform 60"/>
          <p:cNvSpPr/>
          <p:nvPr/>
        </p:nvSpPr>
        <p:spPr>
          <a:xfrm>
            <a:off x="3277354" y="4046899"/>
            <a:ext cx="543208" cy="253497"/>
          </a:xfrm>
          <a:custGeom>
            <a:avLst/>
            <a:gdLst>
              <a:gd name="connsiteX0" fmla="*/ 0 w 543208"/>
              <a:gd name="connsiteY0" fmla="*/ 45267 h 253497"/>
              <a:gd name="connsiteX1" fmla="*/ 0 w 543208"/>
              <a:gd name="connsiteY1" fmla="*/ 45267 h 253497"/>
              <a:gd name="connsiteX2" fmla="*/ 72428 w 543208"/>
              <a:gd name="connsiteY2" fmla="*/ 9053 h 253497"/>
              <a:gd name="connsiteX3" fmla="*/ 99589 w 543208"/>
              <a:gd name="connsiteY3" fmla="*/ 0 h 253497"/>
              <a:gd name="connsiteX4" fmla="*/ 199177 w 543208"/>
              <a:gd name="connsiteY4" fmla="*/ 9053 h 253497"/>
              <a:gd name="connsiteX5" fmla="*/ 226337 w 543208"/>
              <a:gd name="connsiteY5" fmla="*/ 36214 h 253497"/>
              <a:gd name="connsiteX6" fmla="*/ 289711 w 543208"/>
              <a:gd name="connsiteY6" fmla="*/ 54321 h 253497"/>
              <a:gd name="connsiteX7" fmla="*/ 353086 w 543208"/>
              <a:gd name="connsiteY7" fmla="*/ 90535 h 253497"/>
              <a:gd name="connsiteX8" fmla="*/ 407406 w 543208"/>
              <a:gd name="connsiteY8" fmla="*/ 108642 h 253497"/>
              <a:gd name="connsiteX9" fmla="*/ 434567 w 543208"/>
              <a:gd name="connsiteY9" fmla="*/ 117695 h 253497"/>
              <a:gd name="connsiteX10" fmla="*/ 452674 w 543208"/>
              <a:gd name="connsiteY10" fmla="*/ 144855 h 253497"/>
              <a:gd name="connsiteX11" fmla="*/ 479834 w 543208"/>
              <a:gd name="connsiteY11" fmla="*/ 153909 h 253497"/>
              <a:gd name="connsiteX12" fmla="*/ 534155 w 543208"/>
              <a:gd name="connsiteY12" fmla="*/ 181069 h 253497"/>
              <a:gd name="connsiteX13" fmla="*/ 543208 w 543208"/>
              <a:gd name="connsiteY13" fmla="*/ 208230 h 253497"/>
              <a:gd name="connsiteX14" fmla="*/ 506995 w 543208"/>
              <a:gd name="connsiteY14" fmla="*/ 253497 h 253497"/>
              <a:gd name="connsiteX15" fmla="*/ 398353 w 543208"/>
              <a:gd name="connsiteY15" fmla="*/ 217283 h 253497"/>
              <a:gd name="connsiteX16" fmla="*/ 362139 w 543208"/>
              <a:gd name="connsiteY16" fmla="*/ 208230 h 253497"/>
              <a:gd name="connsiteX17" fmla="*/ 298765 w 543208"/>
              <a:gd name="connsiteY17" fmla="*/ 190123 h 253497"/>
              <a:gd name="connsiteX18" fmla="*/ 217284 w 543208"/>
              <a:gd name="connsiteY18" fmla="*/ 181069 h 253497"/>
              <a:gd name="connsiteX19" fmla="*/ 190123 w 543208"/>
              <a:gd name="connsiteY19" fmla="*/ 172016 h 253497"/>
              <a:gd name="connsiteX20" fmla="*/ 162963 w 543208"/>
              <a:gd name="connsiteY20" fmla="*/ 153909 h 253497"/>
              <a:gd name="connsiteX21" fmla="*/ 117696 w 543208"/>
              <a:gd name="connsiteY21" fmla="*/ 144855 h 253497"/>
              <a:gd name="connsiteX22" fmla="*/ 90535 w 543208"/>
              <a:gd name="connsiteY22" fmla="*/ 126749 h 253497"/>
              <a:gd name="connsiteX23" fmla="*/ 54321 w 543208"/>
              <a:gd name="connsiteY23" fmla="*/ 117695 h 253497"/>
              <a:gd name="connsiteX24" fmla="*/ 0 w 543208"/>
              <a:gd name="connsiteY24" fmla="*/ 45267 h 253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43208" h="253497">
                <a:moveTo>
                  <a:pt x="0" y="45267"/>
                </a:moveTo>
                <a:lnTo>
                  <a:pt x="0" y="45267"/>
                </a:lnTo>
                <a:cubicBezTo>
                  <a:pt x="24143" y="33196"/>
                  <a:pt x="47855" y="20222"/>
                  <a:pt x="72428" y="9053"/>
                </a:cubicBezTo>
                <a:cubicBezTo>
                  <a:pt x="81116" y="5104"/>
                  <a:pt x="90046" y="0"/>
                  <a:pt x="99589" y="0"/>
                </a:cubicBezTo>
                <a:cubicBezTo>
                  <a:pt x="132922" y="0"/>
                  <a:pt x="165981" y="6035"/>
                  <a:pt x="199177" y="9053"/>
                </a:cubicBezTo>
                <a:cubicBezTo>
                  <a:pt x="208230" y="18107"/>
                  <a:pt x="215684" y="29112"/>
                  <a:pt x="226337" y="36214"/>
                </a:cubicBezTo>
                <a:cubicBezTo>
                  <a:pt x="235713" y="42465"/>
                  <a:pt x="282818" y="51736"/>
                  <a:pt x="289711" y="54321"/>
                </a:cubicBezTo>
                <a:cubicBezTo>
                  <a:pt x="405327" y="97678"/>
                  <a:pt x="258525" y="48508"/>
                  <a:pt x="353086" y="90535"/>
                </a:cubicBezTo>
                <a:cubicBezTo>
                  <a:pt x="370527" y="98287"/>
                  <a:pt x="389299" y="102606"/>
                  <a:pt x="407406" y="108642"/>
                </a:cubicBezTo>
                <a:lnTo>
                  <a:pt x="434567" y="117695"/>
                </a:lnTo>
                <a:cubicBezTo>
                  <a:pt x="440603" y="126748"/>
                  <a:pt x="444178" y="138058"/>
                  <a:pt x="452674" y="144855"/>
                </a:cubicBezTo>
                <a:cubicBezTo>
                  <a:pt x="460126" y="150817"/>
                  <a:pt x="471298" y="149641"/>
                  <a:pt x="479834" y="153909"/>
                </a:cubicBezTo>
                <a:cubicBezTo>
                  <a:pt x="550028" y="189006"/>
                  <a:pt x="465895" y="158317"/>
                  <a:pt x="534155" y="181069"/>
                </a:cubicBezTo>
                <a:cubicBezTo>
                  <a:pt x="537173" y="190123"/>
                  <a:pt x="543208" y="198687"/>
                  <a:pt x="543208" y="208230"/>
                </a:cubicBezTo>
                <a:cubicBezTo>
                  <a:pt x="543208" y="237383"/>
                  <a:pt x="527850" y="239593"/>
                  <a:pt x="506995" y="253497"/>
                </a:cubicBezTo>
                <a:cubicBezTo>
                  <a:pt x="320412" y="232767"/>
                  <a:pt x="488116" y="268577"/>
                  <a:pt x="398353" y="217283"/>
                </a:cubicBezTo>
                <a:cubicBezTo>
                  <a:pt x="387550" y="211110"/>
                  <a:pt x="374103" y="211648"/>
                  <a:pt x="362139" y="208230"/>
                </a:cubicBezTo>
                <a:cubicBezTo>
                  <a:pt x="334524" y="200340"/>
                  <a:pt x="329440" y="194842"/>
                  <a:pt x="298765" y="190123"/>
                </a:cubicBezTo>
                <a:cubicBezTo>
                  <a:pt x="271755" y="185968"/>
                  <a:pt x="244444" y="184087"/>
                  <a:pt x="217284" y="181069"/>
                </a:cubicBezTo>
                <a:cubicBezTo>
                  <a:pt x="208230" y="178051"/>
                  <a:pt x="198659" y="176284"/>
                  <a:pt x="190123" y="172016"/>
                </a:cubicBezTo>
                <a:cubicBezTo>
                  <a:pt x="180391" y="167150"/>
                  <a:pt x="173151" y="157730"/>
                  <a:pt x="162963" y="153909"/>
                </a:cubicBezTo>
                <a:cubicBezTo>
                  <a:pt x="148555" y="148506"/>
                  <a:pt x="132785" y="147873"/>
                  <a:pt x="117696" y="144855"/>
                </a:cubicBezTo>
                <a:cubicBezTo>
                  <a:pt x="108642" y="138820"/>
                  <a:pt x="100536" y="131035"/>
                  <a:pt x="90535" y="126749"/>
                </a:cubicBezTo>
                <a:cubicBezTo>
                  <a:pt x="79098" y="121848"/>
                  <a:pt x="65450" y="123260"/>
                  <a:pt x="54321" y="117695"/>
                </a:cubicBezTo>
                <a:cubicBezTo>
                  <a:pt x="34501" y="107785"/>
                  <a:pt x="9054" y="57338"/>
                  <a:pt x="0" y="45267"/>
                </a:cubicBezTo>
                <a:close/>
              </a:path>
            </a:pathLst>
          </a:cu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FF0000"/>
                </a:solidFill>
              </a:rPr>
              <a:t>10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62" name="Freeform 61"/>
          <p:cNvSpPr/>
          <p:nvPr/>
        </p:nvSpPr>
        <p:spPr>
          <a:xfrm>
            <a:off x="3838669" y="4083113"/>
            <a:ext cx="199177" cy="181069"/>
          </a:xfrm>
          <a:custGeom>
            <a:avLst/>
            <a:gdLst>
              <a:gd name="connsiteX0" fmla="*/ 99588 w 199177"/>
              <a:gd name="connsiteY0" fmla="*/ 0 h 181069"/>
              <a:gd name="connsiteX1" fmla="*/ 99588 w 199177"/>
              <a:gd name="connsiteY1" fmla="*/ 0 h 181069"/>
              <a:gd name="connsiteX2" fmla="*/ 36214 w 199177"/>
              <a:gd name="connsiteY2" fmla="*/ 72428 h 181069"/>
              <a:gd name="connsiteX3" fmla="*/ 0 w 199177"/>
              <a:gd name="connsiteY3" fmla="*/ 108641 h 181069"/>
              <a:gd name="connsiteX4" fmla="*/ 27161 w 199177"/>
              <a:gd name="connsiteY4" fmla="*/ 135802 h 181069"/>
              <a:gd name="connsiteX5" fmla="*/ 45268 w 199177"/>
              <a:gd name="connsiteY5" fmla="*/ 162962 h 181069"/>
              <a:gd name="connsiteX6" fmla="*/ 99588 w 199177"/>
              <a:gd name="connsiteY6" fmla="*/ 181069 h 181069"/>
              <a:gd name="connsiteX7" fmla="*/ 153909 w 199177"/>
              <a:gd name="connsiteY7" fmla="*/ 172016 h 181069"/>
              <a:gd name="connsiteX8" fmla="*/ 190123 w 199177"/>
              <a:gd name="connsiteY8" fmla="*/ 162962 h 181069"/>
              <a:gd name="connsiteX9" fmla="*/ 199177 w 199177"/>
              <a:gd name="connsiteY9" fmla="*/ 135802 h 181069"/>
              <a:gd name="connsiteX10" fmla="*/ 172016 w 199177"/>
              <a:gd name="connsiteY10" fmla="*/ 54321 h 181069"/>
              <a:gd name="connsiteX11" fmla="*/ 99588 w 199177"/>
              <a:gd name="connsiteY11" fmla="*/ 0 h 18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9177" h="181069">
                <a:moveTo>
                  <a:pt x="99588" y="0"/>
                </a:moveTo>
                <a:lnTo>
                  <a:pt x="99588" y="0"/>
                </a:lnTo>
                <a:cubicBezTo>
                  <a:pt x="78463" y="24143"/>
                  <a:pt x="60059" y="50968"/>
                  <a:pt x="36214" y="72428"/>
                </a:cubicBezTo>
                <a:cubicBezTo>
                  <a:pt x="-9773" y="113816"/>
                  <a:pt x="21845" y="43110"/>
                  <a:pt x="0" y="108641"/>
                </a:cubicBezTo>
                <a:cubicBezTo>
                  <a:pt x="9054" y="117695"/>
                  <a:pt x="18964" y="125966"/>
                  <a:pt x="27161" y="135802"/>
                </a:cubicBezTo>
                <a:cubicBezTo>
                  <a:pt x="34127" y="144161"/>
                  <a:pt x="36041" y="157195"/>
                  <a:pt x="45268" y="162962"/>
                </a:cubicBezTo>
                <a:cubicBezTo>
                  <a:pt x="61453" y="173078"/>
                  <a:pt x="99588" y="181069"/>
                  <a:pt x="99588" y="181069"/>
                </a:cubicBezTo>
                <a:cubicBezTo>
                  <a:pt x="117695" y="178051"/>
                  <a:pt x="135909" y="175616"/>
                  <a:pt x="153909" y="172016"/>
                </a:cubicBezTo>
                <a:cubicBezTo>
                  <a:pt x="166110" y="169576"/>
                  <a:pt x="180407" y="170735"/>
                  <a:pt x="190123" y="162962"/>
                </a:cubicBezTo>
                <a:cubicBezTo>
                  <a:pt x="197575" y="157000"/>
                  <a:pt x="196159" y="144855"/>
                  <a:pt x="199177" y="135802"/>
                </a:cubicBezTo>
                <a:cubicBezTo>
                  <a:pt x="193107" y="99383"/>
                  <a:pt x="197477" y="79782"/>
                  <a:pt x="172016" y="54321"/>
                </a:cubicBezTo>
                <a:cubicBezTo>
                  <a:pt x="133388" y="15693"/>
                  <a:pt x="111659" y="9054"/>
                  <a:pt x="99588" y="0"/>
                </a:cubicBezTo>
                <a:close/>
              </a:path>
            </a:pathLst>
          </a:cu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 smtClean="0">
                <a:solidFill>
                  <a:prstClr val="white"/>
                </a:solidFill>
              </a:rPr>
              <a:t>11</a:t>
            </a:r>
            <a:endParaRPr lang="en-IN" sz="1200" dirty="0">
              <a:solidFill>
                <a:prstClr val="white"/>
              </a:solidFill>
            </a:endParaRPr>
          </a:p>
        </p:txBody>
      </p:sp>
      <p:sp>
        <p:nvSpPr>
          <p:cNvPr id="63" name="Freeform 62"/>
          <p:cNvSpPr/>
          <p:nvPr/>
        </p:nvSpPr>
        <p:spPr>
          <a:xfrm>
            <a:off x="3639493" y="2199992"/>
            <a:ext cx="1656899" cy="806439"/>
          </a:xfrm>
          <a:custGeom>
            <a:avLst/>
            <a:gdLst>
              <a:gd name="connsiteX0" fmla="*/ 0 w 1656899"/>
              <a:gd name="connsiteY0" fmla="*/ 309657 h 763011"/>
              <a:gd name="connsiteX1" fmla="*/ 0 w 1656899"/>
              <a:gd name="connsiteY1" fmla="*/ 309657 h 763011"/>
              <a:gd name="connsiteX2" fmla="*/ 72428 w 1656899"/>
              <a:gd name="connsiteY2" fmla="*/ 282497 h 763011"/>
              <a:gd name="connsiteX3" fmla="*/ 90535 w 1656899"/>
              <a:gd name="connsiteY3" fmla="*/ 246283 h 763011"/>
              <a:gd name="connsiteX4" fmla="*/ 108642 w 1656899"/>
              <a:gd name="connsiteY4" fmla="*/ 219123 h 763011"/>
              <a:gd name="connsiteX5" fmla="*/ 162962 w 1656899"/>
              <a:gd name="connsiteY5" fmla="*/ 191962 h 763011"/>
              <a:gd name="connsiteX6" fmla="*/ 208230 w 1656899"/>
              <a:gd name="connsiteY6" fmla="*/ 182909 h 763011"/>
              <a:gd name="connsiteX7" fmla="*/ 235390 w 1656899"/>
              <a:gd name="connsiteY7" fmla="*/ 173855 h 763011"/>
              <a:gd name="connsiteX8" fmla="*/ 416459 w 1656899"/>
              <a:gd name="connsiteY8" fmla="*/ 191962 h 763011"/>
              <a:gd name="connsiteX9" fmla="*/ 443620 w 1656899"/>
              <a:gd name="connsiteY9" fmla="*/ 210069 h 763011"/>
              <a:gd name="connsiteX10" fmla="*/ 516048 w 1656899"/>
              <a:gd name="connsiteY10" fmla="*/ 201016 h 763011"/>
              <a:gd name="connsiteX11" fmla="*/ 534155 w 1656899"/>
              <a:gd name="connsiteY11" fmla="*/ 173855 h 763011"/>
              <a:gd name="connsiteX12" fmla="*/ 561315 w 1656899"/>
              <a:gd name="connsiteY12" fmla="*/ 137641 h 763011"/>
              <a:gd name="connsiteX13" fmla="*/ 570368 w 1656899"/>
              <a:gd name="connsiteY13" fmla="*/ 56160 h 763011"/>
              <a:gd name="connsiteX14" fmla="*/ 706170 w 1656899"/>
              <a:gd name="connsiteY14" fmla="*/ 92374 h 763011"/>
              <a:gd name="connsiteX15" fmla="*/ 760491 w 1656899"/>
              <a:gd name="connsiteY15" fmla="*/ 110481 h 763011"/>
              <a:gd name="connsiteX16" fmla="*/ 887240 w 1656899"/>
              <a:gd name="connsiteY16" fmla="*/ 101428 h 763011"/>
              <a:gd name="connsiteX17" fmla="*/ 923454 w 1656899"/>
              <a:gd name="connsiteY17" fmla="*/ 83321 h 763011"/>
              <a:gd name="connsiteX18" fmla="*/ 1041149 w 1656899"/>
              <a:gd name="connsiteY18" fmla="*/ 92374 h 763011"/>
              <a:gd name="connsiteX19" fmla="*/ 1068309 w 1656899"/>
              <a:gd name="connsiteY19" fmla="*/ 110481 h 763011"/>
              <a:gd name="connsiteX20" fmla="*/ 1231271 w 1656899"/>
              <a:gd name="connsiteY20" fmla="*/ 83321 h 763011"/>
              <a:gd name="connsiteX21" fmla="*/ 1258432 w 1656899"/>
              <a:gd name="connsiteY21" fmla="*/ 56160 h 763011"/>
              <a:gd name="connsiteX22" fmla="*/ 1276539 w 1656899"/>
              <a:gd name="connsiteY22" fmla="*/ 29000 h 763011"/>
              <a:gd name="connsiteX23" fmla="*/ 1358020 w 1656899"/>
              <a:gd name="connsiteY23" fmla="*/ 19946 h 763011"/>
              <a:gd name="connsiteX24" fmla="*/ 1421394 w 1656899"/>
              <a:gd name="connsiteY24" fmla="*/ 29000 h 763011"/>
              <a:gd name="connsiteX25" fmla="*/ 1430448 w 1656899"/>
              <a:gd name="connsiteY25" fmla="*/ 83321 h 763011"/>
              <a:gd name="connsiteX26" fmla="*/ 1457608 w 1656899"/>
              <a:gd name="connsiteY26" fmla="*/ 101428 h 763011"/>
              <a:gd name="connsiteX27" fmla="*/ 1520982 w 1656899"/>
              <a:gd name="connsiteY27" fmla="*/ 119534 h 763011"/>
              <a:gd name="connsiteX28" fmla="*/ 1566250 w 1656899"/>
              <a:gd name="connsiteY28" fmla="*/ 110481 h 763011"/>
              <a:gd name="connsiteX29" fmla="*/ 1593410 w 1656899"/>
              <a:gd name="connsiteY29" fmla="*/ 101428 h 763011"/>
              <a:gd name="connsiteX30" fmla="*/ 1647731 w 1656899"/>
              <a:gd name="connsiteY30" fmla="*/ 110481 h 763011"/>
              <a:gd name="connsiteX31" fmla="*/ 1656784 w 1656899"/>
              <a:gd name="connsiteY31" fmla="*/ 137641 h 763011"/>
              <a:gd name="connsiteX32" fmla="*/ 1647731 w 1656899"/>
              <a:gd name="connsiteY32" fmla="*/ 182909 h 763011"/>
              <a:gd name="connsiteX33" fmla="*/ 1520982 w 1656899"/>
              <a:gd name="connsiteY33" fmla="*/ 210069 h 763011"/>
              <a:gd name="connsiteX34" fmla="*/ 1466661 w 1656899"/>
              <a:gd name="connsiteY34" fmla="*/ 255336 h 763011"/>
              <a:gd name="connsiteX35" fmla="*/ 1412341 w 1656899"/>
              <a:gd name="connsiteY35" fmla="*/ 282497 h 763011"/>
              <a:gd name="connsiteX36" fmla="*/ 1403287 w 1656899"/>
              <a:gd name="connsiteY36" fmla="*/ 327764 h 763011"/>
              <a:gd name="connsiteX37" fmla="*/ 1376127 w 1656899"/>
              <a:gd name="connsiteY37" fmla="*/ 336818 h 763011"/>
              <a:gd name="connsiteX38" fmla="*/ 1367073 w 1656899"/>
              <a:gd name="connsiteY38" fmla="*/ 363978 h 763011"/>
              <a:gd name="connsiteX39" fmla="*/ 1376127 w 1656899"/>
              <a:gd name="connsiteY39" fmla="*/ 391138 h 763011"/>
              <a:gd name="connsiteX40" fmla="*/ 1403287 w 1656899"/>
              <a:gd name="connsiteY40" fmla="*/ 418299 h 763011"/>
              <a:gd name="connsiteX41" fmla="*/ 1394234 w 1656899"/>
              <a:gd name="connsiteY41" fmla="*/ 490727 h 763011"/>
              <a:gd name="connsiteX42" fmla="*/ 1339913 w 1656899"/>
              <a:gd name="connsiteY42" fmla="*/ 508833 h 763011"/>
              <a:gd name="connsiteX43" fmla="*/ 1276539 w 1656899"/>
              <a:gd name="connsiteY43" fmla="*/ 526940 h 763011"/>
              <a:gd name="connsiteX44" fmla="*/ 1267485 w 1656899"/>
              <a:gd name="connsiteY44" fmla="*/ 554101 h 763011"/>
              <a:gd name="connsiteX45" fmla="*/ 1258432 w 1656899"/>
              <a:gd name="connsiteY45" fmla="*/ 599368 h 763011"/>
              <a:gd name="connsiteX46" fmla="*/ 1231271 w 1656899"/>
              <a:gd name="connsiteY46" fmla="*/ 617475 h 763011"/>
              <a:gd name="connsiteX47" fmla="*/ 1086416 w 1656899"/>
              <a:gd name="connsiteY47" fmla="*/ 644635 h 763011"/>
              <a:gd name="connsiteX48" fmla="*/ 1013988 w 1656899"/>
              <a:gd name="connsiteY48" fmla="*/ 671796 h 763011"/>
              <a:gd name="connsiteX49" fmla="*/ 995881 w 1656899"/>
              <a:gd name="connsiteY49" fmla="*/ 735170 h 763011"/>
              <a:gd name="connsiteX50" fmla="*/ 941560 w 1656899"/>
              <a:gd name="connsiteY50" fmla="*/ 762330 h 763011"/>
              <a:gd name="connsiteX51" fmla="*/ 814812 w 1656899"/>
              <a:gd name="connsiteY51" fmla="*/ 753277 h 763011"/>
              <a:gd name="connsiteX52" fmla="*/ 787652 w 1656899"/>
              <a:gd name="connsiteY52" fmla="*/ 744224 h 763011"/>
              <a:gd name="connsiteX53" fmla="*/ 724277 w 1656899"/>
              <a:gd name="connsiteY53" fmla="*/ 735170 h 763011"/>
              <a:gd name="connsiteX54" fmla="*/ 706170 w 1656899"/>
              <a:gd name="connsiteY54" fmla="*/ 708010 h 763011"/>
              <a:gd name="connsiteX55" fmla="*/ 633743 w 1656899"/>
              <a:gd name="connsiteY55" fmla="*/ 735170 h 763011"/>
              <a:gd name="connsiteX56" fmla="*/ 534155 w 1656899"/>
              <a:gd name="connsiteY56" fmla="*/ 744224 h 763011"/>
              <a:gd name="connsiteX57" fmla="*/ 497941 w 1656899"/>
              <a:gd name="connsiteY57" fmla="*/ 762330 h 763011"/>
              <a:gd name="connsiteX58" fmla="*/ 461727 w 1656899"/>
              <a:gd name="connsiteY58" fmla="*/ 726117 h 763011"/>
              <a:gd name="connsiteX59" fmla="*/ 443620 w 1656899"/>
              <a:gd name="connsiteY59" fmla="*/ 698956 h 763011"/>
              <a:gd name="connsiteX60" fmla="*/ 407406 w 1656899"/>
              <a:gd name="connsiteY60" fmla="*/ 671796 h 763011"/>
              <a:gd name="connsiteX61" fmla="*/ 353085 w 1656899"/>
              <a:gd name="connsiteY61" fmla="*/ 653689 h 763011"/>
              <a:gd name="connsiteX62" fmla="*/ 325925 w 1656899"/>
              <a:gd name="connsiteY62" fmla="*/ 635582 h 763011"/>
              <a:gd name="connsiteX63" fmla="*/ 226337 w 1656899"/>
              <a:gd name="connsiteY63" fmla="*/ 617475 h 763011"/>
              <a:gd name="connsiteX64" fmla="*/ 217283 w 1656899"/>
              <a:gd name="connsiteY64" fmla="*/ 554101 h 763011"/>
              <a:gd name="connsiteX65" fmla="*/ 199176 w 1656899"/>
              <a:gd name="connsiteY65" fmla="*/ 526940 h 763011"/>
              <a:gd name="connsiteX66" fmla="*/ 190123 w 1656899"/>
              <a:gd name="connsiteY66" fmla="*/ 490727 h 763011"/>
              <a:gd name="connsiteX67" fmla="*/ 181069 w 1656899"/>
              <a:gd name="connsiteY67" fmla="*/ 463566 h 763011"/>
              <a:gd name="connsiteX68" fmla="*/ 144856 w 1656899"/>
              <a:gd name="connsiteY68" fmla="*/ 454513 h 763011"/>
              <a:gd name="connsiteX69" fmla="*/ 135802 w 1656899"/>
              <a:gd name="connsiteY69" fmla="*/ 427352 h 763011"/>
              <a:gd name="connsiteX70" fmla="*/ 81481 w 1656899"/>
              <a:gd name="connsiteY70" fmla="*/ 373031 h 763011"/>
              <a:gd name="connsiteX71" fmla="*/ 0 w 1656899"/>
              <a:gd name="connsiteY71" fmla="*/ 309657 h 763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1656899" h="763011">
                <a:moveTo>
                  <a:pt x="0" y="309657"/>
                </a:moveTo>
                <a:lnTo>
                  <a:pt x="0" y="309657"/>
                </a:lnTo>
                <a:cubicBezTo>
                  <a:pt x="24143" y="300604"/>
                  <a:pt x="51305" y="297283"/>
                  <a:pt x="72428" y="282497"/>
                </a:cubicBezTo>
                <a:cubicBezTo>
                  <a:pt x="83485" y="274758"/>
                  <a:pt x="83839" y="258001"/>
                  <a:pt x="90535" y="246283"/>
                </a:cubicBezTo>
                <a:cubicBezTo>
                  <a:pt x="95933" y="236836"/>
                  <a:pt x="100948" y="226817"/>
                  <a:pt x="108642" y="219123"/>
                </a:cubicBezTo>
                <a:cubicBezTo>
                  <a:pt x="123393" y="204372"/>
                  <a:pt x="143327" y="196871"/>
                  <a:pt x="162962" y="191962"/>
                </a:cubicBezTo>
                <a:cubicBezTo>
                  <a:pt x="177891" y="188230"/>
                  <a:pt x="193301" y="186641"/>
                  <a:pt x="208230" y="182909"/>
                </a:cubicBezTo>
                <a:cubicBezTo>
                  <a:pt x="217488" y="180594"/>
                  <a:pt x="226337" y="176873"/>
                  <a:pt x="235390" y="173855"/>
                </a:cubicBezTo>
                <a:cubicBezTo>
                  <a:pt x="244375" y="174384"/>
                  <a:pt x="369225" y="168345"/>
                  <a:pt x="416459" y="191962"/>
                </a:cubicBezTo>
                <a:cubicBezTo>
                  <a:pt x="426191" y="196828"/>
                  <a:pt x="434566" y="204033"/>
                  <a:pt x="443620" y="210069"/>
                </a:cubicBezTo>
                <a:cubicBezTo>
                  <a:pt x="467763" y="207051"/>
                  <a:pt x="493458" y="210052"/>
                  <a:pt x="516048" y="201016"/>
                </a:cubicBezTo>
                <a:cubicBezTo>
                  <a:pt x="526151" y="196975"/>
                  <a:pt x="527831" y="182709"/>
                  <a:pt x="534155" y="173855"/>
                </a:cubicBezTo>
                <a:cubicBezTo>
                  <a:pt x="542925" y="161576"/>
                  <a:pt x="552262" y="149712"/>
                  <a:pt x="561315" y="137641"/>
                </a:cubicBezTo>
                <a:cubicBezTo>
                  <a:pt x="564333" y="110481"/>
                  <a:pt x="546307" y="69116"/>
                  <a:pt x="570368" y="56160"/>
                </a:cubicBezTo>
                <a:cubicBezTo>
                  <a:pt x="648129" y="14289"/>
                  <a:pt x="660796" y="72208"/>
                  <a:pt x="706170" y="92374"/>
                </a:cubicBezTo>
                <a:cubicBezTo>
                  <a:pt x="723611" y="100126"/>
                  <a:pt x="760491" y="110481"/>
                  <a:pt x="760491" y="110481"/>
                </a:cubicBezTo>
                <a:cubicBezTo>
                  <a:pt x="802741" y="107463"/>
                  <a:pt x="845459" y="108391"/>
                  <a:pt x="887240" y="101428"/>
                </a:cubicBezTo>
                <a:cubicBezTo>
                  <a:pt x="900553" y="99209"/>
                  <a:pt x="909981" y="84114"/>
                  <a:pt x="923454" y="83321"/>
                </a:cubicBezTo>
                <a:cubicBezTo>
                  <a:pt x="962734" y="81010"/>
                  <a:pt x="1001917" y="89356"/>
                  <a:pt x="1041149" y="92374"/>
                </a:cubicBezTo>
                <a:cubicBezTo>
                  <a:pt x="1050202" y="98410"/>
                  <a:pt x="1057445" y="109877"/>
                  <a:pt x="1068309" y="110481"/>
                </a:cubicBezTo>
                <a:cubicBezTo>
                  <a:pt x="1144060" y="114690"/>
                  <a:pt x="1183369" y="123240"/>
                  <a:pt x="1231271" y="83321"/>
                </a:cubicBezTo>
                <a:cubicBezTo>
                  <a:pt x="1241107" y="75124"/>
                  <a:pt x="1250235" y="65996"/>
                  <a:pt x="1258432" y="56160"/>
                </a:cubicBezTo>
                <a:cubicBezTo>
                  <a:pt x="1265398" y="47801"/>
                  <a:pt x="1266313" y="32718"/>
                  <a:pt x="1276539" y="29000"/>
                </a:cubicBezTo>
                <a:cubicBezTo>
                  <a:pt x="1302221" y="19661"/>
                  <a:pt x="1330860" y="22964"/>
                  <a:pt x="1358020" y="19946"/>
                </a:cubicBezTo>
                <a:cubicBezTo>
                  <a:pt x="1412031" y="1942"/>
                  <a:pt x="1410988" y="-17829"/>
                  <a:pt x="1421394" y="29000"/>
                </a:cubicBezTo>
                <a:cubicBezTo>
                  <a:pt x="1425376" y="46920"/>
                  <a:pt x="1422239" y="66902"/>
                  <a:pt x="1430448" y="83321"/>
                </a:cubicBezTo>
                <a:cubicBezTo>
                  <a:pt x="1435314" y="93053"/>
                  <a:pt x="1447876" y="96562"/>
                  <a:pt x="1457608" y="101428"/>
                </a:cubicBezTo>
                <a:cubicBezTo>
                  <a:pt x="1470596" y="107922"/>
                  <a:pt x="1509380" y="116634"/>
                  <a:pt x="1520982" y="119534"/>
                </a:cubicBezTo>
                <a:cubicBezTo>
                  <a:pt x="1536071" y="116516"/>
                  <a:pt x="1551321" y="114213"/>
                  <a:pt x="1566250" y="110481"/>
                </a:cubicBezTo>
                <a:cubicBezTo>
                  <a:pt x="1575508" y="108167"/>
                  <a:pt x="1583867" y="101428"/>
                  <a:pt x="1593410" y="101428"/>
                </a:cubicBezTo>
                <a:cubicBezTo>
                  <a:pt x="1611767" y="101428"/>
                  <a:pt x="1629624" y="107463"/>
                  <a:pt x="1647731" y="110481"/>
                </a:cubicBezTo>
                <a:cubicBezTo>
                  <a:pt x="1650749" y="119534"/>
                  <a:pt x="1656784" y="128098"/>
                  <a:pt x="1656784" y="137641"/>
                </a:cubicBezTo>
                <a:cubicBezTo>
                  <a:pt x="1656784" y="153029"/>
                  <a:pt x="1658612" y="172028"/>
                  <a:pt x="1647731" y="182909"/>
                </a:cubicBezTo>
                <a:cubicBezTo>
                  <a:pt x="1629302" y="201339"/>
                  <a:pt x="1537172" y="208045"/>
                  <a:pt x="1520982" y="210069"/>
                </a:cubicBezTo>
                <a:cubicBezTo>
                  <a:pt x="1500955" y="230096"/>
                  <a:pt x="1491875" y="242729"/>
                  <a:pt x="1466661" y="255336"/>
                </a:cubicBezTo>
                <a:cubicBezTo>
                  <a:pt x="1391709" y="292811"/>
                  <a:pt x="1490164" y="230614"/>
                  <a:pt x="1412341" y="282497"/>
                </a:cubicBezTo>
                <a:cubicBezTo>
                  <a:pt x="1409323" y="297586"/>
                  <a:pt x="1411823" y="314961"/>
                  <a:pt x="1403287" y="327764"/>
                </a:cubicBezTo>
                <a:cubicBezTo>
                  <a:pt x="1397993" y="335704"/>
                  <a:pt x="1382875" y="330070"/>
                  <a:pt x="1376127" y="336818"/>
                </a:cubicBezTo>
                <a:cubicBezTo>
                  <a:pt x="1369379" y="343566"/>
                  <a:pt x="1370091" y="354925"/>
                  <a:pt x="1367073" y="363978"/>
                </a:cubicBezTo>
                <a:cubicBezTo>
                  <a:pt x="1370091" y="373031"/>
                  <a:pt x="1370833" y="383198"/>
                  <a:pt x="1376127" y="391138"/>
                </a:cubicBezTo>
                <a:cubicBezTo>
                  <a:pt x="1383229" y="401791"/>
                  <a:pt x="1400997" y="405702"/>
                  <a:pt x="1403287" y="418299"/>
                </a:cubicBezTo>
                <a:cubicBezTo>
                  <a:pt x="1407639" y="442237"/>
                  <a:pt x="1408187" y="470795"/>
                  <a:pt x="1394234" y="490727"/>
                </a:cubicBezTo>
                <a:cubicBezTo>
                  <a:pt x="1383289" y="506363"/>
                  <a:pt x="1358020" y="502797"/>
                  <a:pt x="1339913" y="508833"/>
                </a:cubicBezTo>
                <a:cubicBezTo>
                  <a:pt x="1300935" y="521825"/>
                  <a:pt x="1322029" y="515568"/>
                  <a:pt x="1276539" y="526940"/>
                </a:cubicBezTo>
                <a:cubicBezTo>
                  <a:pt x="1273521" y="535994"/>
                  <a:pt x="1269800" y="544843"/>
                  <a:pt x="1267485" y="554101"/>
                </a:cubicBezTo>
                <a:cubicBezTo>
                  <a:pt x="1263753" y="569029"/>
                  <a:pt x="1266067" y="586008"/>
                  <a:pt x="1258432" y="599368"/>
                </a:cubicBezTo>
                <a:cubicBezTo>
                  <a:pt x="1253033" y="608815"/>
                  <a:pt x="1241214" y="613056"/>
                  <a:pt x="1231271" y="617475"/>
                </a:cubicBezTo>
                <a:cubicBezTo>
                  <a:pt x="1174981" y="642493"/>
                  <a:pt x="1153352" y="637942"/>
                  <a:pt x="1086416" y="644635"/>
                </a:cubicBezTo>
                <a:cubicBezTo>
                  <a:pt x="1066709" y="648577"/>
                  <a:pt x="1028334" y="650278"/>
                  <a:pt x="1013988" y="671796"/>
                </a:cubicBezTo>
                <a:cubicBezTo>
                  <a:pt x="1007472" y="681570"/>
                  <a:pt x="1005149" y="723585"/>
                  <a:pt x="995881" y="735170"/>
                </a:cubicBezTo>
                <a:cubicBezTo>
                  <a:pt x="983116" y="751126"/>
                  <a:pt x="959454" y="756366"/>
                  <a:pt x="941560" y="762330"/>
                </a:cubicBezTo>
                <a:cubicBezTo>
                  <a:pt x="899311" y="759312"/>
                  <a:pt x="856879" y="758226"/>
                  <a:pt x="814812" y="753277"/>
                </a:cubicBezTo>
                <a:cubicBezTo>
                  <a:pt x="805334" y="752162"/>
                  <a:pt x="797010" y="746096"/>
                  <a:pt x="787652" y="744224"/>
                </a:cubicBezTo>
                <a:cubicBezTo>
                  <a:pt x="766727" y="740039"/>
                  <a:pt x="745402" y="738188"/>
                  <a:pt x="724277" y="735170"/>
                </a:cubicBezTo>
                <a:cubicBezTo>
                  <a:pt x="718241" y="726117"/>
                  <a:pt x="716632" y="710999"/>
                  <a:pt x="706170" y="708010"/>
                </a:cubicBezTo>
                <a:cubicBezTo>
                  <a:pt x="653436" y="692943"/>
                  <a:pt x="671442" y="727091"/>
                  <a:pt x="633743" y="735170"/>
                </a:cubicBezTo>
                <a:cubicBezTo>
                  <a:pt x="601150" y="742154"/>
                  <a:pt x="567351" y="741206"/>
                  <a:pt x="534155" y="744224"/>
                </a:cubicBezTo>
                <a:cubicBezTo>
                  <a:pt x="522084" y="750259"/>
                  <a:pt x="511301" y="760421"/>
                  <a:pt x="497941" y="762330"/>
                </a:cubicBezTo>
                <a:cubicBezTo>
                  <a:pt x="464140" y="767158"/>
                  <a:pt x="471384" y="745432"/>
                  <a:pt x="461727" y="726117"/>
                </a:cubicBezTo>
                <a:cubicBezTo>
                  <a:pt x="456861" y="716385"/>
                  <a:pt x="451314" y="706650"/>
                  <a:pt x="443620" y="698956"/>
                </a:cubicBezTo>
                <a:cubicBezTo>
                  <a:pt x="432950" y="688286"/>
                  <a:pt x="420902" y="678544"/>
                  <a:pt x="407406" y="671796"/>
                </a:cubicBezTo>
                <a:cubicBezTo>
                  <a:pt x="390335" y="663260"/>
                  <a:pt x="353085" y="653689"/>
                  <a:pt x="353085" y="653689"/>
                </a:cubicBezTo>
                <a:cubicBezTo>
                  <a:pt x="344032" y="647653"/>
                  <a:pt x="335657" y="640448"/>
                  <a:pt x="325925" y="635582"/>
                </a:cubicBezTo>
                <a:cubicBezTo>
                  <a:pt x="298015" y="621627"/>
                  <a:pt x="251296" y="620595"/>
                  <a:pt x="226337" y="617475"/>
                </a:cubicBezTo>
                <a:cubicBezTo>
                  <a:pt x="223319" y="596350"/>
                  <a:pt x="223415" y="574540"/>
                  <a:pt x="217283" y="554101"/>
                </a:cubicBezTo>
                <a:cubicBezTo>
                  <a:pt x="214156" y="543679"/>
                  <a:pt x="203462" y="536941"/>
                  <a:pt x="199176" y="526940"/>
                </a:cubicBezTo>
                <a:cubicBezTo>
                  <a:pt x="194275" y="515504"/>
                  <a:pt x="193541" y="502691"/>
                  <a:pt x="190123" y="490727"/>
                </a:cubicBezTo>
                <a:cubicBezTo>
                  <a:pt x="187501" y="481551"/>
                  <a:pt x="188521" y="469528"/>
                  <a:pt x="181069" y="463566"/>
                </a:cubicBezTo>
                <a:cubicBezTo>
                  <a:pt x="171353" y="455793"/>
                  <a:pt x="156927" y="457531"/>
                  <a:pt x="144856" y="454513"/>
                </a:cubicBezTo>
                <a:cubicBezTo>
                  <a:pt x="141838" y="445459"/>
                  <a:pt x="141661" y="434885"/>
                  <a:pt x="135802" y="427352"/>
                </a:cubicBezTo>
                <a:cubicBezTo>
                  <a:pt x="120081" y="407139"/>
                  <a:pt x="106890" y="376207"/>
                  <a:pt x="81481" y="373031"/>
                </a:cubicBezTo>
                <a:cubicBezTo>
                  <a:pt x="4819" y="363449"/>
                  <a:pt x="13580" y="320219"/>
                  <a:pt x="0" y="30965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12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64" name="Freeform 63"/>
          <p:cNvSpPr/>
          <p:nvPr/>
        </p:nvSpPr>
        <p:spPr>
          <a:xfrm>
            <a:off x="1819632" y="154983"/>
            <a:ext cx="4888986" cy="2407148"/>
          </a:xfrm>
          <a:custGeom>
            <a:avLst/>
            <a:gdLst>
              <a:gd name="connsiteX0" fmla="*/ 0 w 4843604"/>
              <a:gd name="connsiteY0" fmla="*/ 2099330 h 2407148"/>
              <a:gd name="connsiteX1" fmla="*/ 0 w 4843604"/>
              <a:gd name="connsiteY1" fmla="*/ 2099330 h 2407148"/>
              <a:gd name="connsiteX2" fmla="*/ 72428 w 4843604"/>
              <a:gd name="connsiteY2" fmla="*/ 2135544 h 2407148"/>
              <a:gd name="connsiteX3" fmla="*/ 117695 w 4843604"/>
              <a:gd name="connsiteY3" fmla="*/ 2180811 h 2407148"/>
              <a:gd name="connsiteX4" fmla="*/ 153909 w 4843604"/>
              <a:gd name="connsiteY4" fmla="*/ 2189865 h 2407148"/>
              <a:gd name="connsiteX5" fmla="*/ 353085 w 4843604"/>
              <a:gd name="connsiteY5" fmla="*/ 2207971 h 2407148"/>
              <a:gd name="connsiteX6" fmla="*/ 416459 w 4843604"/>
              <a:gd name="connsiteY6" fmla="*/ 2289453 h 2407148"/>
              <a:gd name="connsiteX7" fmla="*/ 443620 w 4843604"/>
              <a:gd name="connsiteY7" fmla="*/ 2280399 h 2407148"/>
              <a:gd name="connsiteX8" fmla="*/ 452673 w 4843604"/>
              <a:gd name="connsiteY8" fmla="*/ 2253239 h 2407148"/>
              <a:gd name="connsiteX9" fmla="*/ 470780 w 4843604"/>
              <a:gd name="connsiteY9" fmla="*/ 2171758 h 2407148"/>
              <a:gd name="connsiteX10" fmla="*/ 488887 w 4843604"/>
              <a:gd name="connsiteY10" fmla="*/ 2117437 h 2407148"/>
              <a:gd name="connsiteX11" fmla="*/ 497940 w 4843604"/>
              <a:gd name="connsiteY11" fmla="*/ 2090276 h 2407148"/>
              <a:gd name="connsiteX12" fmla="*/ 506994 w 4843604"/>
              <a:gd name="connsiteY12" fmla="*/ 2017849 h 2407148"/>
              <a:gd name="connsiteX13" fmla="*/ 534154 w 4843604"/>
              <a:gd name="connsiteY13" fmla="*/ 2008795 h 2407148"/>
              <a:gd name="connsiteX14" fmla="*/ 679010 w 4843604"/>
              <a:gd name="connsiteY14" fmla="*/ 1999742 h 2407148"/>
              <a:gd name="connsiteX15" fmla="*/ 733331 w 4843604"/>
              <a:gd name="connsiteY15" fmla="*/ 1972581 h 2407148"/>
              <a:gd name="connsiteX16" fmla="*/ 769544 w 4843604"/>
              <a:gd name="connsiteY16" fmla="*/ 1963528 h 2407148"/>
              <a:gd name="connsiteX17" fmla="*/ 860079 w 4843604"/>
              <a:gd name="connsiteY17" fmla="*/ 1945421 h 2407148"/>
              <a:gd name="connsiteX18" fmla="*/ 941560 w 4843604"/>
              <a:gd name="connsiteY18" fmla="*/ 1954474 h 2407148"/>
              <a:gd name="connsiteX19" fmla="*/ 950614 w 4843604"/>
              <a:gd name="connsiteY19" fmla="*/ 1990688 h 2407148"/>
              <a:gd name="connsiteX20" fmla="*/ 977774 w 4843604"/>
              <a:gd name="connsiteY20" fmla="*/ 2054063 h 2407148"/>
              <a:gd name="connsiteX21" fmla="*/ 1050202 w 4843604"/>
              <a:gd name="connsiteY21" fmla="*/ 2072169 h 2407148"/>
              <a:gd name="connsiteX22" fmla="*/ 1204111 w 4843604"/>
              <a:gd name="connsiteY22" fmla="*/ 2063116 h 2407148"/>
              <a:gd name="connsiteX23" fmla="*/ 1213164 w 4843604"/>
              <a:gd name="connsiteY23" fmla="*/ 2035956 h 2407148"/>
              <a:gd name="connsiteX24" fmla="*/ 1249378 w 4843604"/>
              <a:gd name="connsiteY24" fmla="*/ 2072169 h 2407148"/>
              <a:gd name="connsiteX25" fmla="*/ 1258432 w 4843604"/>
              <a:gd name="connsiteY25" fmla="*/ 2099330 h 2407148"/>
              <a:gd name="connsiteX26" fmla="*/ 1285592 w 4843604"/>
              <a:gd name="connsiteY26" fmla="*/ 2117437 h 2407148"/>
              <a:gd name="connsiteX27" fmla="*/ 1303699 w 4843604"/>
              <a:gd name="connsiteY27" fmla="*/ 2144597 h 2407148"/>
              <a:gd name="connsiteX28" fmla="*/ 1339913 w 4843604"/>
              <a:gd name="connsiteY28" fmla="*/ 2198918 h 2407148"/>
              <a:gd name="connsiteX29" fmla="*/ 1376127 w 4843604"/>
              <a:gd name="connsiteY29" fmla="*/ 2262292 h 2407148"/>
              <a:gd name="connsiteX30" fmla="*/ 1457608 w 4843604"/>
              <a:gd name="connsiteY30" fmla="*/ 2307560 h 2407148"/>
              <a:gd name="connsiteX31" fmla="*/ 1530036 w 4843604"/>
              <a:gd name="connsiteY31" fmla="*/ 2316613 h 2407148"/>
              <a:gd name="connsiteX32" fmla="*/ 1575303 w 4843604"/>
              <a:gd name="connsiteY32" fmla="*/ 2379987 h 2407148"/>
              <a:gd name="connsiteX33" fmla="*/ 1602463 w 4843604"/>
              <a:gd name="connsiteY33" fmla="*/ 2389041 h 2407148"/>
              <a:gd name="connsiteX34" fmla="*/ 1629624 w 4843604"/>
              <a:gd name="connsiteY34" fmla="*/ 2407148 h 2407148"/>
              <a:gd name="connsiteX35" fmla="*/ 1674891 w 4843604"/>
              <a:gd name="connsiteY35" fmla="*/ 2398094 h 2407148"/>
              <a:gd name="connsiteX36" fmla="*/ 1702051 w 4843604"/>
              <a:gd name="connsiteY36" fmla="*/ 2389041 h 2407148"/>
              <a:gd name="connsiteX37" fmla="*/ 1756372 w 4843604"/>
              <a:gd name="connsiteY37" fmla="*/ 2379987 h 2407148"/>
              <a:gd name="connsiteX38" fmla="*/ 1774479 w 4843604"/>
              <a:gd name="connsiteY38" fmla="*/ 2352827 h 2407148"/>
              <a:gd name="connsiteX39" fmla="*/ 1883121 w 4843604"/>
              <a:gd name="connsiteY39" fmla="*/ 2316613 h 2407148"/>
              <a:gd name="connsiteX40" fmla="*/ 1910281 w 4843604"/>
              <a:gd name="connsiteY40" fmla="*/ 2289453 h 2407148"/>
              <a:gd name="connsiteX41" fmla="*/ 1964602 w 4843604"/>
              <a:gd name="connsiteY41" fmla="*/ 2280399 h 2407148"/>
              <a:gd name="connsiteX42" fmla="*/ 2245259 w 4843604"/>
              <a:gd name="connsiteY42" fmla="*/ 2262292 h 2407148"/>
              <a:gd name="connsiteX43" fmla="*/ 2299580 w 4843604"/>
              <a:gd name="connsiteY43" fmla="*/ 2226078 h 2407148"/>
              <a:gd name="connsiteX44" fmla="*/ 2326740 w 4843604"/>
              <a:gd name="connsiteY44" fmla="*/ 2171758 h 2407148"/>
              <a:gd name="connsiteX45" fmla="*/ 2335794 w 4843604"/>
              <a:gd name="connsiteY45" fmla="*/ 2144597 h 2407148"/>
              <a:gd name="connsiteX46" fmla="*/ 2462542 w 4843604"/>
              <a:gd name="connsiteY46" fmla="*/ 2153651 h 2407148"/>
              <a:gd name="connsiteX47" fmla="*/ 2544024 w 4843604"/>
              <a:gd name="connsiteY47" fmla="*/ 2180811 h 2407148"/>
              <a:gd name="connsiteX48" fmla="*/ 2897109 w 4843604"/>
              <a:gd name="connsiteY48" fmla="*/ 2189865 h 2407148"/>
              <a:gd name="connsiteX49" fmla="*/ 2996697 w 4843604"/>
              <a:gd name="connsiteY49" fmla="*/ 2180811 h 2407148"/>
              <a:gd name="connsiteX50" fmla="*/ 3023857 w 4843604"/>
              <a:gd name="connsiteY50" fmla="*/ 2153651 h 2407148"/>
              <a:gd name="connsiteX51" fmla="*/ 3078178 w 4843604"/>
              <a:gd name="connsiteY51" fmla="*/ 2117437 h 2407148"/>
              <a:gd name="connsiteX52" fmla="*/ 3177766 w 4843604"/>
              <a:gd name="connsiteY52" fmla="*/ 2099330 h 2407148"/>
              <a:gd name="connsiteX53" fmla="*/ 3204927 w 4843604"/>
              <a:gd name="connsiteY53" fmla="*/ 2072169 h 2407148"/>
              <a:gd name="connsiteX54" fmla="*/ 3232087 w 4843604"/>
              <a:gd name="connsiteY54" fmla="*/ 2054063 h 2407148"/>
              <a:gd name="connsiteX55" fmla="*/ 3241140 w 4843604"/>
              <a:gd name="connsiteY55" fmla="*/ 2026902 h 2407148"/>
              <a:gd name="connsiteX56" fmla="*/ 3223034 w 4843604"/>
              <a:gd name="connsiteY56" fmla="*/ 1872993 h 2407148"/>
              <a:gd name="connsiteX57" fmla="*/ 3250194 w 4843604"/>
              <a:gd name="connsiteY57" fmla="*/ 1791512 h 2407148"/>
              <a:gd name="connsiteX58" fmla="*/ 3304515 w 4843604"/>
              <a:gd name="connsiteY58" fmla="*/ 1773405 h 2407148"/>
              <a:gd name="connsiteX59" fmla="*/ 3358836 w 4843604"/>
              <a:gd name="connsiteY59" fmla="*/ 1746245 h 2407148"/>
              <a:gd name="connsiteX60" fmla="*/ 3594226 w 4843604"/>
              <a:gd name="connsiteY60" fmla="*/ 1755298 h 2407148"/>
              <a:gd name="connsiteX61" fmla="*/ 3621386 w 4843604"/>
              <a:gd name="connsiteY61" fmla="*/ 1764352 h 2407148"/>
              <a:gd name="connsiteX62" fmla="*/ 3666653 w 4843604"/>
              <a:gd name="connsiteY62" fmla="*/ 1791512 h 2407148"/>
              <a:gd name="connsiteX63" fmla="*/ 3730028 w 4843604"/>
              <a:gd name="connsiteY63" fmla="*/ 1845833 h 2407148"/>
              <a:gd name="connsiteX64" fmla="*/ 3784348 w 4843604"/>
              <a:gd name="connsiteY64" fmla="*/ 1863940 h 2407148"/>
              <a:gd name="connsiteX65" fmla="*/ 3811509 w 4843604"/>
              <a:gd name="connsiteY65" fmla="*/ 1872993 h 2407148"/>
              <a:gd name="connsiteX66" fmla="*/ 3838669 w 4843604"/>
              <a:gd name="connsiteY66" fmla="*/ 1882047 h 2407148"/>
              <a:gd name="connsiteX67" fmla="*/ 3929204 w 4843604"/>
              <a:gd name="connsiteY67" fmla="*/ 1891100 h 2407148"/>
              <a:gd name="connsiteX68" fmla="*/ 4092166 w 4843604"/>
              <a:gd name="connsiteY68" fmla="*/ 1909207 h 2407148"/>
              <a:gd name="connsiteX69" fmla="*/ 4146487 w 4843604"/>
              <a:gd name="connsiteY69" fmla="*/ 1927314 h 2407148"/>
              <a:gd name="connsiteX70" fmla="*/ 4164594 w 4843604"/>
              <a:gd name="connsiteY70" fmla="*/ 1963528 h 2407148"/>
              <a:gd name="connsiteX71" fmla="*/ 4182701 w 4843604"/>
              <a:gd name="connsiteY71" fmla="*/ 1990688 h 2407148"/>
              <a:gd name="connsiteX72" fmla="*/ 4155540 w 4843604"/>
              <a:gd name="connsiteY72" fmla="*/ 2153651 h 2407148"/>
              <a:gd name="connsiteX73" fmla="*/ 4173647 w 4843604"/>
              <a:gd name="connsiteY73" fmla="*/ 2235132 h 2407148"/>
              <a:gd name="connsiteX74" fmla="*/ 4191754 w 4843604"/>
              <a:gd name="connsiteY74" fmla="*/ 2289453 h 2407148"/>
              <a:gd name="connsiteX75" fmla="*/ 4200808 w 4843604"/>
              <a:gd name="connsiteY75" fmla="*/ 2316613 h 2407148"/>
              <a:gd name="connsiteX76" fmla="*/ 4237022 w 4843604"/>
              <a:gd name="connsiteY76" fmla="*/ 2289453 h 2407148"/>
              <a:gd name="connsiteX77" fmla="*/ 4282289 w 4843604"/>
              <a:gd name="connsiteY77" fmla="*/ 2207971 h 2407148"/>
              <a:gd name="connsiteX78" fmla="*/ 4291342 w 4843604"/>
              <a:gd name="connsiteY78" fmla="*/ 2162704 h 2407148"/>
              <a:gd name="connsiteX79" fmla="*/ 4318503 w 4843604"/>
              <a:gd name="connsiteY79" fmla="*/ 2144597 h 2407148"/>
              <a:gd name="connsiteX80" fmla="*/ 4336610 w 4843604"/>
              <a:gd name="connsiteY80" fmla="*/ 2189865 h 2407148"/>
              <a:gd name="connsiteX81" fmla="*/ 4327556 w 4843604"/>
              <a:gd name="connsiteY81" fmla="*/ 2226078 h 2407148"/>
              <a:gd name="connsiteX82" fmla="*/ 4300396 w 4843604"/>
              <a:gd name="connsiteY82" fmla="*/ 2235132 h 2407148"/>
              <a:gd name="connsiteX83" fmla="*/ 4309449 w 4843604"/>
              <a:gd name="connsiteY83" fmla="*/ 2207971 h 2407148"/>
              <a:gd name="connsiteX84" fmla="*/ 4363770 w 4843604"/>
              <a:gd name="connsiteY84" fmla="*/ 2153651 h 2407148"/>
              <a:gd name="connsiteX85" fmla="*/ 4390931 w 4843604"/>
              <a:gd name="connsiteY85" fmla="*/ 2126490 h 2407148"/>
              <a:gd name="connsiteX86" fmla="*/ 4381877 w 4843604"/>
              <a:gd name="connsiteY86" fmla="*/ 1863940 h 2407148"/>
              <a:gd name="connsiteX87" fmla="*/ 4372824 w 4843604"/>
              <a:gd name="connsiteY87" fmla="*/ 1836779 h 2407148"/>
              <a:gd name="connsiteX88" fmla="*/ 4345663 w 4843604"/>
              <a:gd name="connsiteY88" fmla="*/ 1818672 h 2407148"/>
              <a:gd name="connsiteX89" fmla="*/ 4336610 w 4843604"/>
              <a:gd name="connsiteY89" fmla="*/ 1682870 h 2407148"/>
              <a:gd name="connsiteX90" fmla="*/ 4291342 w 4843604"/>
              <a:gd name="connsiteY90" fmla="*/ 1628550 h 2407148"/>
              <a:gd name="connsiteX91" fmla="*/ 4273236 w 4843604"/>
              <a:gd name="connsiteY91" fmla="*/ 1601389 h 2407148"/>
              <a:gd name="connsiteX92" fmla="*/ 4237022 w 4843604"/>
              <a:gd name="connsiteY92" fmla="*/ 1574229 h 2407148"/>
              <a:gd name="connsiteX93" fmla="*/ 4182701 w 4843604"/>
              <a:gd name="connsiteY93" fmla="*/ 1510855 h 2407148"/>
              <a:gd name="connsiteX94" fmla="*/ 4173647 w 4843604"/>
              <a:gd name="connsiteY94" fmla="*/ 1483694 h 2407148"/>
              <a:gd name="connsiteX95" fmla="*/ 4128380 w 4843604"/>
              <a:gd name="connsiteY95" fmla="*/ 1438427 h 2407148"/>
              <a:gd name="connsiteX96" fmla="*/ 4074059 w 4843604"/>
              <a:gd name="connsiteY96" fmla="*/ 1420320 h 2407148"/>
              <a:gd name="connsiteX97" fmla="*/ 4046899 w 4843604"/>
              <a:gd name="connsiteY97" fmla="*/ 1411267 h 2407148"/>
              <a:gd name="connsiteX98" fmla="*/ 4019738 w 4843604"/>
              <a:gd name="connsiteY98" fmla="*/ 1393160 h 2407148"/>
              <a:gd name="connsiteX99" fmla="*/ 3983525 w 4843604"/>
              <a:gd name="connsiteY99" fmla="*/ 1483694 h 2407148"/>
              <a:gd name="connsiteX100" fmla="*/ 3974471 w 4843604"/>
              <a:gd name="connsiteY100" fmla="*/ 1510855 h 2407148"/>
              <a:gd name="connsiteX101" fmla="*/ 3883936 w 4843604"/>
              <a:gd name="connsiteY101" fmla="*/ 1501801 h 2407148"/>
              <a:gd name="connsiteX102" fmla="*/ 3856776 w 4843604"/>
              <a:gd name="connsiteY102" fmla="*/ 1465587 h 2407148"/>
              <a:gd name="connsiteX103" fmla="*/ 3784348 w 4843604"/>
              <a:gd name="connsiteY103" fmla="*/ 1438427 h 2407148"/>
              <a:gd name="connsiteX104" fmla="*/ 3757188 w 4843604"/>
              <a:gd name="connsiteY104" fmla="*/ 1420320 h 2407148"/>
              <a:gd name="connsiteX105" fmla="*/ 3720974 w 4843604"/>
              <a:gd name="connsiteY105" fmla="*/ 1365999 h 2407148"/>
              <a:gd name="connsiteX106" fmla="*/ 3730028 w 4843604"/>
              <a:gd name="connsiteY106" fmla="*/ 1275465 h 2407148"/>
              <a:gd name="connsiteX107" fmla="*/ 3775295 w 4843604"/>
              <a:gd name="connsiteY107" fmla="*/ 1221144 h 2407148"/>
              <a:gd name="connsiteX108" fmla="*/ 3793402 w 4843604"/>
              <a:gd name="connsiteY108" fmla="*/ 1193983 h 2407148"/>
              <a:gd name="connsiteX109" fmla="*/ 3811509 w 4843604"/>
              <a:gd name="connsiteY109" fmla="*/ 1112502 h 2407148"/>
              <a:gd name="connsiteX110" fmla="*/ 3838669 w 4843604"/>
              <a:gd name="connsiteY110" fmla="*/ 1085342 h 2407148"/>
              <a:gd name="connsiteX111" fmla="*/ 3874883 w 4843604"/>
              <a:gd name="connsiteY111" fmla="*/ 1031021 h 2407148"/>
              <a:gd name="connsiteX112" fmla="*/ 3929204 w 4843604"/>
              <a:gd name="connsiteY112" fmla="*/ 1003861 h 2407148"/>
              <a:gd name="connsiteX113" fmla="*/ 3956364 w 4843604"/>
              <a:gd name="connsiteY113" fmla="*/ 994807 h 2407148"/>
              <a:gd name="connsiteX114" fmla="*/ 4010685 w 4843604"/>
              <a:gd name="connsiteY114" fmla="*/ 940486 h 2407148"/>
              <a:gd name="connsiteX115" fmla="*/ 4074059 w 4843604"/>
              <a:gd name="connsiteY115" fmla="*/ 922379 h 2407148"/>
              <a:gd name="connsiteX116" fmla="*/ 4101220 w 4843604"/>
              <a:gd name="connsiteY116" fmla="*/ 904272 h 2407148"/>
              <a:gd name="connsiteX117" fmla="*/ 4146487 w 4843604"/>
              <a:gd name="connsiteY117" fmla="*/ 913326 h 2407148"/>
              <a:gd name="connsiteX118" fmla="*/ 4191754 w 4843604"/>
              <a:gd name="connsiteY118" fmla="*/ 940486 h 2407148"/>
              <a:gd name="connsiteX119" fmla="*/ 4218915 w 4843604"/>
              <a:gd name="connsiteY119" fmla="*/ 922379 h 2407148"/>
              <a:gd name="connsiteX120" fmla="*/ 4246075 w 4843604"/>
              <a:gd name="connsiteY120" fmla="*/ 913326 h 2407148"/>
              <a:gd name="connsiteX121" fmla="*/ 4237022 w 4843604"/>
              <a:gd name="connsiteY121" fmla="*/ 877112 h 2407148"/>
              <a:gd name="connsiteX122" fmla="*/ 4227968 w 4843604"/>
              <a:gd name="connsiteY122" fmla="*/ 849952 h 2407148"/>
              <a:gd name="connsiteX123" fmla="*/ 4173647 w 4843604"/>
              <a:gd name="connsiteY123" fmla="*/ 804684 h 2407148"/>
              <a:gd name="connsiteX124" fmla="*/ 4182701 w 4843604"/>
              <a:gd name="connsiteY124" fmla="*/ 714150 h 2407148"/>
              <a:gd name="connsiteX125" fmla="*/ 4246075 w 4843604"/>
              <a:gd name="connsiteY125" fmla="*/ 677936 h 2407148"/>
              <a:gd name="connsiteX126" fmla="*/ 4273236 w 4843604"/>
              <a:gd name="connsiteY126" fmla="*/ 668882 h 2407148"/>
              <a:gd name="connsiteX127" fmla="*/ 4291342 w 4843604"/>
              <a:gd name="connsiteY127" fmla="*/ 605508 h 2407148"/>
              <a:gd name="connsiteX128" fmla="*/ 4309449 w 4843604"/>
              <a:gd name="connsiteY128" fmla="*/ 542134 h 2407148"/>
              <a:gd name="connsiteX129" fmla="*/ 4354717 w 4843604"/>
              <a:gd name="connsiteY129" fmla="*/ 551187 h 2407148"/>
              <a:gd name="connsiteX130" fmla="*/ 4381877 w 4843604"/>
              <a:gd name="connsiteY130" fmla="*/ 614562 h 2407148"/>
              <a:gd name="connsiteX131" fmla="*/ 4418091 w 4843604"/>
              <a:gd name="connsiteY131" fmla="*/ 668882 h 2407148"/>
              <a:gd name="connsiteX132" fmla="*/ 4427144 w 4843604"/>
              <a:gd name="connsiteY132" fmla="*/ 723203 h 2407148"/>
              <a:gd name="connsiteX133" fmla="*/ 4436198 w 4843604"/>
              <a:gd name="connsiteY133" fmla="*/ 759417 h 2407148"/>
              <a:gd name="connsiteX134" fmla="*/ 4445251 w 4843604"/>
              <a:gd name="connsiteY134" fmla="*/ 822791 h 2407148"/>
              <a:gd name="connsiteX135" fmla="*/ 4463358 w 4843604"/>
              <a:gd name="connsiteY135" fmla="*/ 877112 h 2407148"/>
              <a:gd name="connsiteX136" fmla="*/ 4472412 w 4843604"/>
              <a:gd name="connsiteY136" fmla="*/ 904272 h 2407148"/>
              <a:gd name="connsiteX137" fmla="*/ 4499572 w 4843604"/>
              <a:gd name="connsiteY137" fmla="*/ 922379 h 2407148"/>
              <a:gd name="connsiteX138" fmla="*/ 4535786 w 4843604"/>
              <a:gd name="connsiteY138" fmla="*/ 949540 h 2407148"/>
              <a:gd name="connsiteX139" fmla="*/ 4626321 w 4843604"/>
              <a:gd name="connsiteY139" fmla="*/ 985754 h 2407148"/>
              <a:gd name="connsiteX140" fmla="*/ 4653481 w 4843604"/>
              <a:gd name="connsiteY140" fmla="*/ 994807 h 2407148"/>
              <a:gd name="connsiteX141" fmla="*/ 4680641 w 4843604"/>
              <a:gd name="connsiteY141" fmla="*/ 1003861 h 2407148"/>
              <a:gd name="connsiteX142" fmla="*/ 4716855 w 4843604"/>
              <a:gd name="connsiteY142" fmla="*/ 1012914 h 2407148"/>
              <a:gd name="connsiteX143" fmla="*/ 4771176 w 4843604"/>
              <a:gd name="connsiteY143" fmla="*/ 1067235 h 2407148"/>
              <a:gd name="connsiteX144" fmla="*/ 4825497 w 4843604"/>
              <a:gd name="connsiteY144" fmla="*/ 1103449 h 2407148"/>
              <a:gd name="connsiteX145" fmla="*/ 4843604 w 4843604"/>
              <a:gd name="connsiteY145" fmla="*/ 1076288 h 2407148"/>
              <a:gd name="connsiteX146" fmla="*/ 4825497 w 4843604"/>
              <a:gd name="connsiteY146" fmla="*/ 1003861 h 2407148"/>
              <a:gd name="connsiteX147" fmla="*/ 4807390 w 4843604"/>
              <a:gd name="connsiteY147" fmla="*/ 940486 h 2407148"/>
              <a:gd name="connsiteX148" fmla="*/ 4798336 w 4843604"/>
              <a:gd name="connsiteY148" fmla="*/ 868059 h 2407148"/>
              <a:gd name="connsiteX149" fmla="*/ 4744016 w 4843604"/>
              <a:gd name="connsiteY149" fmla="*/ 831845 h 2407148"/>
              <a:gd name="connsiteX150" fmla="*/ 4707802 w 4843604"/>
              <a:gd name="connsiteY150" fmla="*/ 804684 h 2407148"/>
              <a:gd name="connsiteX151" fmla="*/ 4680641 w 4843604"/>
              <a:gd name="connsiteY151" fmla="*/ 795631 h 2407148"/>
              <a:gd name="connsiteX152" fmla="*/ 4635374 w 4843604"/>
              <a:gd name="connsiteY152" fmla="*/ 741310 h 2407148"/>
              <a:gd name="connsiteX153" fmla="*/ 4553893 w 4843604"/>
              <a:gd name="connsiteY153" fmla="*/ 696043 h 2407148"/>
              <a:gd name="connsiteX154" fmla="*/ 4526733 w 4843604"/>
              <a:gd name="connsiteY154" fmla="*/ 659829 h 2407148"/>
              <a:gd name="connsiteX155" fmla="*/ 4508626 w 4843604"/>
              <a:gd name="connsiteY155" fmla="*/ 632668 h 2407148"/>
              <a:gd name="connsiteX156" fmla="*/ 4535786 w 4843604"/>
              <a:gd name="connsiteY156" fmla="*/ 551187 h 2407148"/>
              <a:gd name="connsiteX157" fmla="*/ 4562946 w 4843604"/>
              <a:gd name="connsiteY157" fmla="*/ 524027 h 2407148"/>
              <a:gd name="connsiteX158" fmla="*/ 4617267 w 4843604"/>
              <a:gd name="connsiteY158" fmla="*/ 487813 h 2407148"/>
              <a:gd name="connsiteX159" fmla="*/ 4671588 w 4843604"/>
              <a:gd name="connsiteY159" fmla="*/ 442546 h 2407148"/>
              <a:gd name="connsiteX160" fmla="*/ 4662535 w 4843604"/>
              <a:gd name="connsiteY160" fmla="*/ 406332 h 2407148"/>
              <a:gd name="connsiteX161" fmla="*/ 4644428 w 4843604"/>
              <a:gd name="connsiteY161" fmla="*/ 379171 h 2407148"/>
              <a:gd name="connsiteX162" fmla="*/ 4626321 w 4843604"/>
              <a:gd name="connsiteY162" fmla="*/ 198102 h 2407148"/>
              <a:gd name="connsiteX163" fmla="*/ 4508626 w 4843604"/>
              <a:gd name="connsiteY163" fmla="*/ 189049 h 2407148"/>
              <a:gd name="connsiteX164" fmla="*/ 4418091 w 4843604"/>
              <a:gd name="connsiteY164" fmla="*/ 179995 h 2407148"/>
              <a:gd name="connsiteX165" fmla="*/ 4445251 w 4843604"/>
              <a:gd name="connsiteY165" fmla="*/ 80407 h 2407148"/>
              <a:gd name="connsiteX166" fmla="*/ 4472412 w 4843604"/>
              <a:gd name="connsiteY166" fmla="*/ 71354 h 2407148"/>
              <a:gd name="connsiteX167" fmla="*/ 4526733 w 4843604"/>
              <a:gd name="connsiteY167" fmla="*/ 44193 h 2407148"/>
              <a:gd name="connsiteX168" fmla="*/ 4553893 w 4843604"/>
              <a:gd name="connsiteY168" fmla="*/ 26086 h 2407148"/>
              <a:gd name="connsiteX169" fmla="*/ 4644428 w 4843604"/>
              <a:gd name="connsiteY169" fmla="*/ 17033 h 2407148"/>
              <a:gd name="connsiteX170" fmla="*/ 4399984 w 4843604"/>
              <a:gd name="connsiteY170" fmla="*/ 17033 h 2407148"/>
              <a:gd name="connsiteX171" fmla="*/ 4273236 w 4843604"/>
              <a:gd name="connsiteY171" fmla="*/ 26086 h 2407148"/>
              <a:gd name="connsiteX172" fmla="*/ 4200808 w 4843604"/>
              <a:gd name="connsiteY172" fmla="*/ 62300 h 2407148"/>
              <a:gd name="connsiteX173" fmla="*/ 4137434 w 4843604"/>
              <a:gd name="connsiteY173" fmla="*/ 80407 h 2407148"/>
              <a:gd name="connsiteX174" fmla="*/ 4110273 w 4843604"/>
              <a:gd name="connsiteY174" fmla="*/ 89461 h 2407148"/>
              <a:gd name="connsiteX175" fmla="*/ 3883936 w 4843604"/>
              <a:gd name="connsiteY175" fmla="*/ 98514 h 2407148"/>
              <a:gd name="connsiteX176" fmla="*/ 3829616 w 4843604"/>
              <a:gd name="connsiteY176" fmla="*/ 116621 h 2407148"/>
              <a:gd name="connsiteX177" fmla="*/ 3766241 w 4843604"/>
              <a:gd name="connsiteY177" fmla="*/ 134728 h 2407148"/>
              <a:gd name="connsiteX178" fmla="*/ 3775295 w 4843604"/>
              <a:gd name="connsiteY178" fmla="*/ 170942 h 2407148"/>
              <a:gd name="connsiteX179" fmla="*/ 3811509 w 4843604"/>
              <a:gd name="connsiteY179" fmla="*/ 179995 h 2407148"/>
              <a:gd name="connsiteX180" fmla="*/ 3829616 w 4843604"/>
              <a:gd name="connsiteY180" fmla="*/ 207156 h 2407148"/>
              <a:gd name="connsiteX181" fmla="*/ 3775295 w 4843604"/>
              <a:gd name="connsiteY181" fmla="*/ 243369 h 2407148"/>
              <a:gd name="connsiteX182" fmla="*/ 3739081 w 4843604"/>
              <a:gd name="connsiteY182" fmla="*/ 279583 h 2407148"/>
              <a:gd name="connsiteX183" fmla="*/ 3612333 w 4843604"/>
              <a:gd name="connsiteY183" fmla="*/ 297690 h 2407148"/>
              <a:gd name="connsiteX184" fmla="*/ 3567065 w 4843604"/>
              <a:gd name="connsiteY184" fmla="*/ 306744 h 2407148"/>
              <a:gd name="connsiteX185" fmla="*/ 3548958 w 4843604"/>
              <a:gd name="connsiteY185" fmla="*/ 352011 h 2407148"/>
              <a:gd name="connsiteX186" fmla="*/ 3322622 w 4843604"/>
              <a:gd name="connsiteY186" fmla="*/ 342958 h 2407148"/>
              <a:gd name="connsiteX187" fmla="*/ 3295461 w 4843604"/>
              <a:gd name="connsiteY187" fmla="*/ 333904 h 2407148"/>
              <a:gd name="connsiteX188" fmla="*/ 3087232 w 4843604"/>
              <a:gd name="connsiteY188" fmla="*/ 333904 h 2407148"/>
              <a:gd name="connsiteX189" fmla="*/ 3060071 w 4843604"/>
              <a:gd name="connsiteY189" fmla="*/ 352011 h 2407148"/>
              <a:gd name="connsiteX190" fmla="*/ 3023857 w 4843604"/>
              <a:gd name="connsiteY190" fmla="*/ 370118 h 2407148"/>
              <a:gd name="connsiteX191" fmla="*/ 2978590 w 4843604"/>
              <a:gd name="connsiteY191" fmla="*/ 406332 h 2407148"/>
              <a:gd name="connsiteX192" fmla="*/ 2924269 w 4843604"/>
              <a:gd name="connsiteY192" fmla="*/ 442546 h 2407148"/>
              <a:gd name="connsiteX193" fmla="*/ 2897109 w 4843604"/>
              <a:gd name="connsiteY193" fmla="*/ 424439 h 2407148"/>
              <a:gd name="connsiteX194" fmla="*/ 2869948 w 4843604"/>
              <a:gd name="connsiteY194" fmla="*/ 370118 h 2407148"/>
              <a:gd name="connsiteX195" fmla="*/ 2815628 w 4843604"/>
              <a:gd name="connsiteY195" fmla="*/ 379171 h 2407148"/>
              <a:gd name="connsiteX196" fmla="*/ 2797521 w 4843604"/>
              <a:gd name="connsiteY196" fmla="*/ 433492 h 2407148"/>
              <a:gd name="connsiteX197" fmla="*/ 2788467 w 4843604"/>
              <a:gd name="connsiteY197" fmla="*/ 460653 h 2407148"/>
              <a:gd name="connsiteX198" fmla="*/ 2761307 w 4843604"/>
              <a:gd name="connsiteY198" fmla="*/ 487813 h 2407148"/>
              <a:gd name="connsiteX199" fmla="*/ 2725093 w 4843604"/>
              <a:gd name="connsiteY199" fmla="*/ 533080 h 2407148"/>
              <a:gd name="connsiteX200" fmla="*/ 2697933 w 4843604"/>
              <a:gd name="connsiteY200" fmla="*/ 514973 h 2407148"/>
              <a:gd name="connsiteX201" fmla="*/ 2688879 w 4843604"/>
              <a:gd name="connsiteY201" fmla="*/ 560241 h 2407148"/>
              <a:gd name="connsiteX202" fmla="*/ 2661719 w 4843604"/>
              <a:gd name="connsiteY202" fmla="*/ 524027 h 2407148"/>
              <a:gd name="connsiteX203" fmla="*/ 2580237 w 4843604"/>
              <a:gd name="connsiteY203" fmla="*/ 496867 h 2407148"/>
              <a:gd name="connsiteX204" fmla="*/ 2525917 w 4843604"/>
              <a:gd name="connsiteY204" fmla="*/ 451599 h 2407148"/>
              <a:gd name="connsiteX205" fmla="*/ 2462542 w 4843604"/>
              <a:gd name="connsiteY205" fmla="*/ 433492 h 2407148"/>
              <a:gd name="connsiteX206" fmla="*/ 2335794 w 4843604"/>
              <a:gd name="connsiteY206" fmla="*/ 442546 h 2407148"/>
              <a:gd name="connsiteX207" fmla="*/ 2326740 w 4843604"/>
              <a:gd name="connsiteY207" fmla="*/ 505920 h 2407148"/>
              <a:gd name="connsiteX208" fmla="*/ 2281473 w 4843604"/>
              <a:gd name="connsiteY208" fmla="*/ 514973 h 2407148"/>
              <a:gd name="connsiteX209" fmla="*/ 2154725 w 4843604"/>
              <a:gd name="connsiteY209" fmla="*/ 533080 h 2407148"/>
              <a:gd name="connsiteX210" fmla="*/ 2018923 w 4843604"/>
              <a:gd name="connsiteY210" fmla="*/ 524027 h 2407148"/>
              <a:gd name="connsiteX211" fmla="*/ 2037030 w 4843604"/>
              <a:gd name="connsiteY211" fmla="*/ 442546 h 2407148"/>
              <a:gd name="connsiteX212" fmla="*/ 2091350 w 4843604"/>
              <a:gd name="connsiteY212" fmla="*/ 424439 h 2407148"/>
              <a:gd name="connsiteX213" fmla="*/ 2100404 w 4843604"/>
              <a:gd name="connsiteY213" fmla="*/ 397278 h 2407148"/>
              <a:gd name="connsiteX214" fmla="*/ 2064190 w 4843604"/>
              <a:gd name="connsiteY214" fmla="*/ 342958 h 2407148"/>
              <a:gd name="connsiteX215" fmla="*/ 1982709 w 4843604"/>
              <a:gd name="connsiteY215" fmla="*/ 297690 h 2407148"/>
              <a:gd name="connsiteX216" fmla="*/ 1937441 w 4843604"/>
              <a:gd name="connsiteY216" fmla="*/ 306744 h 2407148"/>
              <a:gd name="connsiteX217" fmla="*/ 1910281 w 4843604"/>
              <a:gd name="connsiteY217" fmla="*/ 315797 h 2407148"/>
              <a:gd name="connsiteX218" fmla="*/ 1874067 w 4843604"/>
              <a:gd name="connsiteY218" fmla="*/ 261476 h 2407148"/>
              <a:gd name="connsiteX219" fmla="*/ 1865014 w 4843604"/>
              <a:gd name="connsiteY219" fmla="*/ 216209 h 2407148"/>
              <a:gd name="connsiteX220" fmla="*/ 1783533 w 4843604"/>
              <a:gd name="connsiteY220" fmla="*/ 252423 h 2407148"/>
              <a:gd name="connsiteX221" fmla="*/ 1792586 w 4843604"/>
              <a:gd name="connsiteY221" fmla="*/ 288637 h 2407148"/>
              <a:gd name="connsiteX222" fmla="*/ 1819746 w 4843604"/>
              <a:gd name="connsiteY222" fmla="*/ 324851 h 2407148"/>
              <a:gd name="connsiteX223" fmla="*/ 1783533 w 4843604"/>
              <a:gd name="connsiteY223" fmla="*/ 397278 h 2407148"/>
              <a:gd name="connsiteX224" fmla="*/ 1756372 w 4843604"/>
              <a:gd name="connsiteY224" fmla="*/ 406332 h 2407148"/>
              <a:gd name="connsiteX225" fmla="*/ 1729212 w 4843604"/>
              <a:gd name="connsiteY225" fmla="*/ 388225 h 2407148"/>
              <a:gd name="connsiteX226" fmla="*/ 1611517 w 4843604"/>
              <a:gd name="connsiteY226" fmla="*/ 361065 h 2407148"/>
              <a:gd name="connsiteX227" fmla="*/ 1584356 w 4843604"/>
              <a:gd name="connsiteY227" fmla="*/ 370118 h 2407148"/>
              <a:gd name="connsiteX228" fmla="*/ 1566249 w 4843604"/>
              <a:gd name="connsiteY228" fmla="*/ 397278 h 2407148"/>
              <a:gd name="connsiteX229" fmla="*/ 1539089 w 4843604"/>
              <a:gd name="connsiteY229" fmla="*/ 415385 h 2407148"/>
              <a:gd name="connsiteX230" fmla="*/ 1502875 w 4843604"/>
              <a:gd name="connsiteY230" fmla="*/ 469706 h 2407148"/>
              <a:gd name="connsiteX231" fmla="*/ 1484768 w 4843604"/>
              <a:gd name="connsiteY231" fmla="*/ 533080 h 2407148"/>
              <a:gd name="connsiteX232" fmla="*/ 1457608 w 4843604"/>
              <a:gd name="connsiteY232" fmla="*/ 560241 h 2407148"/>
              <a:gd name="connsiteX233" fmla="*/ 1394234 w 4843604"/>
              <a:gd name="connsiteY233" fmla="*/ 596455 h 2407148"/>
              <a:gd name="connsiteX234" fmla="*/ 1439501 w 4843604"/>
              <a:gd name="connsiteY234" fmla="*/ 632668 h 2407148"/>
              <a:gd name="connsiteX235" fmla="*/ 1493822 w 4843604"/>
              <a:gd name="connsiteY235" fmla="*/ 668882 h 2407148"/>
              <a:gd name="connsiteX236" fmla="*/ 1493822 w 4843604"/>
              <a:gd name="connsiteY236" fmla="*/ 768470 h 2407148"/>
              <a:gd name="connsiteX237" fmla="*/ 1439501 w 4843604"/>
              <a:gd name="connsiteY237" fmla="*/ 759417 h 2407148"/>
              <a:gd name="connsiteX238" fmla="*/ 1430447 w 4843604"/>
              <a:gd name="connsiteY238" fmla="*/ 686989 h 2407148"/>
              <a:gd name="connsiteX239" fmla="*/ 1339913 w 4843604"/>
              <a:gd name="connsiteY239" fmla="*/ 677936 h 2407148"/>
              <a:gd name="connsiteX240" fmla="*/ 1330859 w 4843604"/>
              <a:gd name="connsiteY240" fmla="*/ 741310 h 2407148"/>
              <a:gd name="connsiteX241" fmla="*/ 1303699 w 4843604"/>
              <a:gd name="connsiteY241" fmla="*/ 732257 h 2407148"/>
              <a:gd name="connsiteX242" fmla="*/ 1285592 w 4843604"/>
              <a:gd name="connsiteY242" fmla="*/ 705096 h 2407148"/>
              <a:gd name="connsiteX243" fmla="*/ 1276538 w 4843604"/>
              <a:gd name="connsiteY243" fmla="*/ 859005 h 2407148"/>
              <a:gd name="connsiteX244" fmla="*/ 1267485 w 4843604"/>
              <a:gd name="connsiteY244" fmla="*/ 904272 h 2407148"/>
              <a:gd name="connsiteX245" fmla="*/ 1249378 w 4843604"/>
              <a:gd name="connsiteY245" fmla="*/ 967647 h 2407148"/>
              <a:gd name="connsiteX246" fmla="*/ 1240325 w 4843604"/>
              <a:gd name="connsiteY246" fmla="*/ 1021967 h 2407148"/>
              <a:gd name="connsiteX247" fmla="*/ 1204111 w 4843604"/>
              <a:gd name="connsiteY247" fmla="*/ 1076288 h 2407148"/>
              <a:gd name="connsiteX248" fmla="*/ 1186004 w 4843604"/>
              <a:gd name="connsiteY248" fmla="*/ 1103449 h 2407148"/>
              <a:gd name="connsiteX249" fmla="*/ 1176950 w 4843604"/>
              <a:gd name="connsiteY249" fmla="*/ 1130609 h 2407148"/>
              <a:gd name="connsiteX250" fmla="*/ 1104523 w 4843604"/>
              <a:gd name="connsiteY250" fmla="*/ 1094395 h 2407148"/>
              <a:gd name="connsiteX251" fmla="*/ 1086416 w 4843604"/>
              <a:gd name="connsiteY251" fmla="*/ 1040074 h 2407148"/>
              <a:gd name="connsiteX252" fmla="*/ 1149790 w 4843604"/>
              <a:gd name="connsiteY252" fmla="*/ 958593 h 2407148"/>
              <a:gd name="connsiteX253" fmla="*/ 1176950 w 4843604"/>
              <a:gd name="connsiteY253" fmla="*/ 940486 h 2407148"/>
              <a:gd name="connsiteX254" fmla="*/ 1186004 w 4843604"/>
              <a:gd name="connsiteY254" fmla="*/ 696043 h 2407148"/>
              <a:gd name="connsiteX255" fmla="*/ 1222218 w 4843604"/>
              <a:gd name="connsiteY255" fmla="*/ 641722 h 2407148"/>
              <a:gd name="connsiteX256" fmla="*/ 1213164 w 4843604"/>
              <a:gd name="connsiteY256" fmla="*/ 596455 h 2407148"/>
              <a:gd name="connsiteX257" fmla="*/ 1167897 w 4843604"/>
              <a:gd name="connsiteY257" fmla="*/ 614562 h 2407148"/>
              <a:gd name="connsiteX258" fmla="*/ 1158843 w 4843604"/>
              <a:gd name="connsiteY258" fmla="*/ 641722 h 2407148"/>
              <a:gd name="connsiteX259" fmla="*/ 1140736 w 4843604"/>
              <a:gd name="connsiteY259" fmla="*/ 723203 h 2407148"/>
              <a:gd name="connsiteX260" fmla="*/ 1104523 w 4843604"/>
              <a:gd name="connsiteY260" fmla="*/ 741310 h 2407148"/>
              <a:gd name="connsiteX261" fmla="*/ 1077362 w 4843604"/>
              <a:gd name="connsiteY261" fmla="*/ 759417 h 2407148"/>
              <a:gd name="connsiteX262" fmla="*/ 1068309 w 4843604"/>
              <a:gd name="connsiteY262" fmla="*/ 795631 h 2407148"/>
              <a:gd name="connsiteX263" fmla="*/ 1059255 w 4843604"/>
              <a:gd name="connsiteY263" fmla="*/ 822791 h 2407148"/>
              <a:gd name="connsiteX264" fmla="*/ 1068309 w 4843604"/>
              <a:gd name="connsiteY264" fmla="*/ 895219 h 2407148"/>
              <a:gd name="connsiteX265" fmla="*/ 1086416 w 4843604"/>
              <a:gd name="connsiteY265" fmla="*/ 922379 h 2407148"/>
              <a:gd name="connsiteX266" fmla="*/ 1077362 w 4843604"/>
              <a:gd name="connsiteY266" fmla="*/ 958593 h 2407148"/>
              <a:gd name="connsiteX267" fmla="*/ 1059255 w 4843604"/>
              <a:gd name="connsiteY267" fmla="*/ 931433 h 2407148"/>
              <a:gd name="connsiteX268" fmla="*/ 1004935 w 4843604"/>
              <a:gd name="connsiteY268" fmla="*/ 886166 h 2407148"/>
              <a:gd name="connsiteX269" fmla="*/ 995881 w 4843604"/>
              <a:gd name="connsiteY269" fmla="*/ 859005 h 2407148"/>
              <a:gd name="connsiteX270" fmla="*/ 941560 w 4843604"/>
              <a:gd name="connsiteY270" fmla="*/ 795631 h 2407148"/>
              <a:gd name="connsiteX271" fmla="*/ 914400 w 4843604"/>
              <a:gd name="connsiteY271" fmla="*/ 786577 h 2407148"/>
              <a:gd name="connsiteX272" fmla="*/ 905346 w 4843604"/>
              <a:gd name="connsiteY272" fmla="*/ 813738 h 2407148"/>
              <a:gd name="connsiteX273" fmla="*/ 896293 w 4843604"/>
              <a:gd name="connsiteY273" fmla="*/ 886166 h 2407148"/>
              <a:gd name="connsiteX274" fmla="*/ 869133 w 4843604"/>
              <a:gd name="connsiteY274" fmla="*/ 895219 h 2407148"/>
              <a:gd name="connsiteX275" fmla="*/ 823865 w 4843604"/>
              <a:gd name="connsiteY275" fmla="*/ 886166 h 2407148"/>
              <a:gd name="connsiteX276" fmla="*/ 796705 w 4843604"/>
              <a:gd name="connsiteY276" fmla="*/ 877112 h 2407148"/>
              <a:gd name="connsiteX277" fmla="*/ 642796 w 4843604"/>
              <a:gd name="connsiteY277" fmla="*/ 895219 h 2407148"/>
              <a:gd name="connsiteX278" fmla="*/ 606582 w 4843604"/>
              <a:gd name="connsiteY278" fmla="*/ 895219 h 2407148"/>
              <a:gd name="connsiteX279" fmla="*/ 561315 w 4843604"/>
              <a:gd name="connsiteY279" fmla="*/ 877112 h 2407148"/>
              <a:gd name="connsiteX280" fmla="*/ 543208 w 4843604"/>
              <a:gd name="connsiteY280" fmla="*/ 904272 h 2407148"/>
              <a:gd name="connsiteX281" fmla="*/ 380245 w 4843604"/>
              <a:gd name="connsiteY281" fmla="*/ 949540 h 2407148"/>
              <a:gd name="connsiteX282" fmla="*/ 334978 w 4843604"/>
              <a:gd name="connsiteY282" fmla="*/ 940486 h 2407148"/>
              <a:gd name="connsiteX283" fmla="*/ 344032 w 4843604"/>
              <a:gd name="connsiteY283" fmla="*/ 904272 h 2407148"/>
              <a:gd name="connsiteX284" fmla="*/ 407406 w 4843604"/>
              <a:gd name="connsiteY284" fmla="*/ 868059 h 2407148"/>
              <a:gd name="connsiteX285" fmla="*/ 362138 w 4843604"/>
              <a:gd name="connsiteY285" fmla="*/ 859005 h 2407148"/>
              <a:gd name="connsiteX286" fmla="*/ 334978 w 4843604"/>
              <a:gd name="connsiteY286" fmla="*/ 849952 h 2407148"/>
              <a:gd name="connsiteX287" fmla="*/ 307818 w 4843604"/>
              <a:gd name="connsiteY287" fmla="*/ 877112 h 2407148"/>
              <a:gd name="connsiteX288" fmla="*/ 280657 w 4843604"/>
              <a:gd name="connsiteY288" fmla="*/ 931433 h 2407148"/>
              <a:gd name="connsiteX289" fmla="*/ 262550 w 4843604"/>
              <a:gd name="connsiteY289" fmla="*/ 958593 h 2407148"/>
              <a:gd name="connsiteX290" fmla="*/ 244443 w 4843604"/>
              <a:gd name="connsiteY290" fmla="*/ 1094395 h 2407148"/>
              <a:gd name="connsiteX291" fmla="*/ 235390 w 4843604"/>
              <a:gd name="connsiteY291" fmla="*/ 1121556 h 2407148"/>
              <a:gd name="connsiteX292" fmla="*/ 199176 w 4843604"/>
              <a:gd name="connsiteY292" fmla="*/ 1184930 h 2407148"/>
              <a:gd name="connsiteX293" fmla="*/ 190123 w 4843604"/>
              <a:gd name="connsiteY293" fmla="*/ 1275465 h 2407148"/>
              <a:gd name="connsiteX294" fmla="*/ 172016 w 4843604"/>
              <a:gd name="connsiteY294" fmla="*/ 1302625 h 2407148"/>
              <a:gd name="connsiteX295" fmla="*/ 190123 w 4843604"/>
              <a:gd name="connsiteY295" fmla="*/ 1710031 h 2407148"/>
              <a:gd name="connsiteX296" fmla="*/ 181069 w 4843604"/>
              <a:gd name="connsiteY296" fmla="*/ 1782459 h 2407148"/>
              <a:gd name="connsiteX297" fmla="*/ 162962 w 4843604"/>
              <a:gd name="connsiteY297" fmla="*/ 1809619 h 2407148"/>
              <a:gd name="connsiteX298" fmla="*/ 135802 w 4843604"/>
              <a:gd name="connsiteY298" fmla="*/ 1845833 h 2407148"/>
              <a:gd name="connsiteX299" fmla="*/ 99588 w 4843604"/>
              <a:gd name="connsiteY299" fmla="*/ 1900154 h 2407148"/>
              <a:gd name="connsiteX300" fmla="*/ 36214 w 4843604"/>
              <a:gd name="connsiteY300" fmla="*/ 1972581 h 2407148"/>
              <a:gd name="connsiteX301" fmla="*/ 27160 w 4843604"/>
              <a:gd name="connsiteY301" fmla="*/ 1999742 h 2407148"/>
              <a:gd name="connsiteX302" fmla="*/ 45267 w 4843604"/>
              <a:gd name="connsiteY302" fmla="*/ 2063116 h 2407148"/>
              <a:gd name="connsiteX303" fmla="*/ 54321 w 4843604"/>
              <a:gd name="connsiteY303" fmla="*/ 2108383 h 2407148"/>
              <a:gd name="connsiteX304" fmla="*/ 0 w 4843604"/>
              <a:gd name="connsiteY304" fmla="*/ 2099330 h 24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</a:cxnLst>
            <a:rect l="l" t="t" r="r" b="b"/>
            <a:pathLst>
              <a:path w="4843604" h="2407148">
                <a:moveTo>
                  <a:pt x="0" y="2099330"/>
                </a:moveTo>
                <a:lnTo>
                  <a:pt x="0" y="2099330"/>
                </a:lnTo>
                <a:cubicBezTo>
                  <a:pt x="24143" y="2111401"/>
                  <a:pt x="50315" y="2120065"/>
                  <a:pt x="72428" y="2135544"/>
                </a:cubicBezTo>
                <a:cubicBezTo>
                  <a:pt x="135962" y="2180018"/>
                  <a:pt x="42090" y="2148408"/>
                  <a:pt x="117695" y="2180811"/>
                </a:cubicBezTo>
                <a:cubicBezTo>
                  <a:pt x="129132" y="2185713"/>
                  <a:pt x="141708" y="2187425"/>
                  <a:pt x="153909" y="2189865"/>
                </a:cubicBezTo>
                <a:cubicBezTo>
                  <a:pt x="231207" y="2205325"/>
                  <a:pt x="255121" y="2201849"/>
                  <a:pt x="353085" y="2207971"/>
                </a:cubicBezTo>
                <a:cubicBezTo>
                  <a:pt x="414154" y="2269040"/>
                  <a:pt x="399309" y="2237999"/>
                  <a:pt x="416459" y="2289453"/>
                </a:cubicBezTo>
                <a:cubicBezTo>
                  <a:pt x="425513" y="2286435"/>
                  <a:pt x="436872" y="2287147"/>
                  <a:pt x="443620" y="2280399"/>
                </a:cubicBezTo>
                <a:cubicBezTo>
                  <a:pt x="450368" y="2273651"/>
                  <a:pt x="450358" y="2262497"/>
                  <a:pt x="452673" y="2253239"/>
                </a:cubicBezTo>
                <a:cubicBezTo>
                  <a:pt x="459421" y="2226247"/>
                  <a:pt x="463611" y="2198641"/>
                  <a:pt x="470780" y="2171758"/>
                </a:cubicBezTo>
                <a:cubicBezTo>
                  <a:pt x="475698" y="2153316"/>
                  <a:pt x="482851" y="2135544"/>
                  <a:pt x="488887" y="2117437"/>
                </a:cubicBezTo>
                <a:lnTo>
                  <a:pt x="497940" y="2090276"/>
                </a:lnTo>
                <a:cubicBezTo>
                  <a:pt x="500958" y="2066134"/>
                  <a:pt x="497113" y="2040082"/>
                  <a:pt x="506994" y="2017849"/>
                </a:cubicBezTo>
                <a:cubicBezTo>
                  <a:pt x="510870" y="2009128"/>
                  <a:pt x="524663" y="2009794"/>
                  <a:pt x="534154" y="2008795"/>
                </a:cubicBezTo>
                <a:cubicBezTo>
                  <a:pt x="582268" y="2003730"/>
                  <a:pt x="630725" y="2002760"/>
                  <a:pt x="679010" y="1999742"/>
                </a:cubicBezTo>
                <a:cubicBezTo>
                  <a:pt x="793477" y="1961584"/>
                  <a:pt x="610452" y="2025243"/>
                  <a:pt x="733331" y="1972581"/>
                </a:cubicBezTo>
                <a:cubicBezTo>
                  <a:pt x="744767" y="1967680"/>
                  <a:pt x="757378" y="1966135"/>
                  <a:pt x="769544" y="1963528"/>
                </a:cubicBezTo>
                <a:cubicBezTo>
                  <a:pt x="799637" y="1957080"/>
                  <a:pt x="829901" y="1951457"/>
                  <a:pt x="860079" y="1945421"/>
                </a:cubicBezTo>
                <a:cubicBezTo>
                  <a:pt x="887239" y="1948439"/>
                  <a:pt x="917118" y="1942253"/>
                  <a:pt x="941560" y="1954474"/>
                </a:cubicBezTo>
                <a:cubicBezTo>
                  <a:pt x="952689" y="1960039"/>
                  <a:pt x="947196" y="1978724"/>
                  <a:pt x="950614" y="1990688"/>
                </a:cubicBezTo>
                <a:cubicBezTo>
                  <a:pt x="954001" y="2002542"/>
                  <a:pt x="969447" y="2049067"/>
                  <a:pt x="977774" y="2054063"/>
                </a:cubicBezTo>
                <a:cubicBezTo>
                  <a:pt x="999113" y="2066866"/>
                  <a:pt x="1050202" y="2072169"/>
                  <a:pt x="1050202" y="2072169"/>
                </a:cubicBezTo>
                <a:cubicBezTo>
                  <a:pt x="1101505" y="2069151"/>
                  <a:pt x="1153943" y="2074264"/>
                  <a:pt x="1204111" y="2063116"/>
                </a:cubicBezTo>
                <a:cubicBezTo>
                  <a:pt x="1213427" y="2061046"/>
                  <a:pt x="1203806" y="2034085"/>
                  <a:pt x="1213164" y="2035956"/>
                </a:cubicBezTo>
                <a:cubicBezTo>
                  <a:pt x="1229904" y="2039304"/>
                  <a:pt x="1237307" y="2060098"/>
                  <a:pt x="1249378" y="2072169"/>
                </a:cubicBezTo>
                <a:cubicBezTo>
                  <a:pt x="1252396" y="2081223"/>
                  <a:pt x="1252470" y="2091878"/>
                  <a:pt x="1258432" y="2099330"/>
                </a:cubicBezTo>
                <a:cubicBezTo>
                  <a:pt x="1265229" y="2107827"/>
                  <a:pt x="1277898" y="2109743"/>
                  <a:pt x="1285592" y="2117437"/>
                </a:cubicBezTo>
                <a:cubicBezTo>
                  <a:pt x="1293286" y="2125131"/>
                  <a:pt x="1297663" y="2135544"/>
                  <a:pt x="1303699" y="2144597"/>
                </a:cubicBezTo>
                <a:cubicBezTo>
                  <a:pt x="1325224" y="2209178"/>
                  <a:pt x="1294702" y="2131103"/>
                  <a:pt x="1339913" y="2198918"/>
                </a:cubicBezTo>
                <a:cubicBezTo>
                  <a:pt x="1372549" y="2247871"/>
                  <a:pt x="1313496" y="2206619"/>
                  <a:pt x="1376127" y="2262292"/>
                </a:cubicBezTo>
                <a:cubicBezTo>
                  <a:pt x="1395460" y="2279477"/>
                  <a:pt x="1428628" y="2302291"/>
                  <a:pt x="1457608" y="2307560"/>
                </a:cubicBezTo>
                <a:cubicBezTo>
                  <a:pt x="1481546" y="2311912"/>
                  <a:pt x="1505893" y="2313595"/>
                  <a:pt x="1530036" y="2316613"/>
                </a:cubicBezTo>
                <a:cubicBezTo>
                  <a:pt x="1544197" y="2344937"/>
                  <a:pt x="1547773" y="2361634"/>
                  <a:pt x="1575303" y="2379987"/>
                </a:cubicBezTo>
                <a:cubicBezTo>
                  <a:pt x="1583243" y="2385281"/>
                  <a:pt x="1593927" y="2384773"/>
                  <a:pt x="1602463" y="2389041"/>
                </a:cubicBezTo>
                <a:cubicBezTo>
                  <a:pt x="1612195" y="2393907"/>
                  <a:pt x="1620570" y="2401112"/>
                  <a:pt x="1629624" y="2407148"/>
                </a:cubicBezTo>
                <a:cubicBezTo>
                  <a:pt x="1644713" y="2404130"/>
                  <a:pt x="1659963" y="2401826"/>
                  <a:pt x="1674891" y="2398094"/>
                </a:cubicBezTo>
                <a:cubicBezTo>
                  <a:pt x="1684149" y="2395779"/>
                  <a:pt x="1692735" y="2391111"/>
                  <a:pt x="1702051" y="2389041"/>
                </a:cubicBezTo>
                <a:cubicBezTo>
                  <a:pt x="1719971" y="2385059"/>
                  <a:pt x="1738265" y="2383005"/>
                  <a:pt x="1756372" y="2379987"/>
                </a:cubicBezTo>
                <a:cubicBezTo>
                  <a:pt x="1762408" y="2370934"/>
                  <a:pt x="1769613" y="2362559"/>
                  <a:pt x="1774479" y="2352827"/>
                </a:cubicBezTo>
                <a:cubicBezTo>
                  <a:pt x="1804338" y="2293112"/>
                  <a:pt x="1738181" y="2329790"/>
                  <a:pt x="1883121" y="2316613"/>
                </a:cubicBezTo>
                <a:cubicBezTo>
                  <a:pt x="1892174" y="2307560"/>
                  <a:pt x="1898581" y="2294653"/>
                  <a:pt x="1910281" y="2289453"/>
                </a:cubicBezTo>
                <a:cubicBezTo>
                  <a:pt x="1927056" y="2281998"/>
                  <a:pt x="1946459" y="2283190"/>
                  <a:pt x="1964602" y="2280399"/>
                </a:cubicBezTo>
                <a:cubicBezTo>
                  <a:pt x="2086491" y="2261647"/>
                  <a:pt x="2051656" y="2270359"/>
                  <a:pt x="2245259" y="2262292"/>
                </a:cubicBezTo>
                <a:cubicBezTo>
                  <a:pt x="2263366" y="2250221"/>
                  <a:pt x="2292698" y="2246723"/>
                  <a:pt x="2299580" y="2226078"/>
                </a:cubicBezTo>
                <a:cubicBezTo>
                  <a:pt x="2322339" y="2157807"/>
                  <a:pt x="2291638" y="2241963"/>
                  <a:pt x="2326740" y="2171758"/>
                </a:cubicBezTo>
                <a:cubicBezTo>
                  <a:pt x="2331008" y="2163222"/>
                  <a:pt x="2332776" y="2153651"/>
                  <a:pt x="2335794" y="2144597"/>
                </a:cubicBezTo>
                <a:cubicBezTo>
                  <a:pt x="2378043" y="2147615"/>
                  <a:pt x="2420811" y="2146393"/>
                  <a:pt x="2462542" y="2153651"/>
                </a:cubicBezTo>
                <a:cubicBezTo>
                  <a:pt x="2490748" y="2158556"/>
                  <a:pt x="2515404" y="2180077"/>
                  <a:pt x="2544024" y="2180811"/>
                </a:cubicBezTo>
                <a:lnTo>
                  <a:pt x="2897109" y="2189865"/>
                </a:lnTo>
                <a:cubicBezTo>
                  <a:pt x="2930305" y="2186847"/>
                  <a:pt x="2964647" y="2189968"/>
                  <a:pt x="2996697" y="2180811"/>
                </a:cubicBezTo>
                <a:cubicBezTo>
                  <a:pt x="3009008" y="2177294"/>
                  <a:pt x="3013751" y="2161511"/>
                  <a:pt x="3023857" y="2153651"/>
                </a:cubicBezTo>
                <a:cubicBezTo>
                  <a:pt x="3041035" y="2140290"/>
                  <a:pt x="3057066" y="2122715"/>
                  <a:pt x="3078178" y="2117437"/>
                </a:cubicBezTo>
                <a:cubicBezTo>
                  <a:pt x="3135094" y="2103207"/>
                  <a:pt x="3102074" y="2110143"/>
                  <a:pt x="3177766" y="2099330"/>
                </a:cubicBezTo>
                <a:cubicBezTo>
                  <a:pt x="3186820" y="2090276"/>
                  <a:pt x="3195091" y="2080366"/>
                  <a:pt x="3204927" y="2072169"/>
                </a:cubicBezTo>
                <a:cubicBezTo>
                  <a:pt x="3213286" y="2065203"/>
                  <a:pt x="3225290" y="2062559"/>
                  <a:pt x="3232087" y="2054063"/>
                </a:cubicBezTo>
                <a:cubicBezTo>
                  <a:pt x="3238049" y="2046611"/>
                  <a:pt x="3238122" y="2035956"/>
                  <a:pt x="3241140" y="2026902"/>
                </a:cubicBezTo>
                <a:cubicBezTo>
                  <a:pt x="3235105" y="1975599"/>
                  <a:pt x="3225278" y="1924601"/>
                  <a:pt x="3223034" y="1872993"/>
                </a:cubicBezTo>
                <a:cubicBezTo>
                  <a:pt x="3222335" y="1856912"/>
                  <a:pt x="3228745" y="1804917"/>
                  <a:pt x="3250194" y="1791512"/>
                </a:cubicBezTo>
                <a:cubicBezTo>
                  <a:pt x="3266379" y="1781396"/>
                  <a:pt x="3288634" y="1783992"/>
                  <a:pt x="3304515" y="1773405"/>
                </a:cubicBezTo>
                <a:cubicBezTo>
                  <a:pt x="3339615" y="1750004"/>
                  <a:pt x="3321352" y="1758739"/>
                  <a:pt x="3358836" y="1746245"/>
                </a:cubicBezTo>
                <a:cubicBezTo>
                  <a:pt x="3437299" y="1749263"/>
                  <a:pt x="3515891" y="1749896"/>
                  <a:pt x="3594226" y="1755298"/>
                </a:cubicBezTo>
                <a:cubicBezTo>
                  <a:pt x="3603747" y="1755955"/>
                  <a:pt x="3612850" y="1760084"/>
                  <a:pt x="3621386" y="1764352"/>
                </a:cubicBezTo>
                <a:cubicBezTo>
                  <a:pt x="3637125" y="1772222"/>
                  <a:pt x="3652576" y="1780954"/>
                  <a:pt x="3666653" y="1791512"/>
                </a:cubicBezTo>
                <a:cubicBezTo>
                  <a:pt x="3702891" y="1818690"/>
                  <a:pt x="3685448" y="1823543"/>
                  <a:pt x="3730028" y="1845833"/>
                </a:cubicBezTo>
                <a:cubicBezTo>
                  <a:pt x="3747099" y="1854369"/>
                  <a:pt x="3766241" y="1857904"/>
                  <a:pt x="3784348" y="1863940"/>
                </a:cubicBezTo>
                <a:lnTo>
                  <a:pt x="3811509" y="1872993"/>
                </a:lnTo>
                <a:cubicBezTo>
                  <a:pt x="3820562" y="1876011"/>
                  <a:pt x="3829173" y="1881097"/>
                  <a:pt x="3838669" y="1882047"/>
                </a:cubicBezTo>
                <a:lnTo>
                  <a:pt x="3929204" y="1891100"/>
                </a:lnTo>
                <a:cubicBezTo>
                  <a:pt x="4011629" y="1918577"/>
                  <a:pt x="3888720" y="1880144"/>
                  <a:pt x="4092166" y="1909207"/>
                </a:cubicBezTo>
                <a:cubicBezTo>
                  <a:pt x="4111061" y="1911906"/>
                  <a:pt x="4146487" y="1927314"/>
                  <a:pt x="4146487" y="1927314"/>
                </a:cubicBezTo>
                <a:cubicBezTo>
                  <a:pt x="4152523" y="1939385"/>
                  <a:pt x="4157898" y="1951810"/>
                  <a:pt x="4164594" y="1963528"/>
                </a:cubicBezTo>
                <a:cubicBezTo>
                  <a:pt x="4169992" y="1972975"/>
                  <a:pt x="4182097" y="1979824"/>
                  <a:pt x="4182701" y="1990688"/>
                </a:cubicBezTo>
                <a:cubicBezTo>
                  <a:pt x="4189470" y="2112527"/>
                  <a:pt x="4194844" y="2094694"/>
                  <a:pt x="4155540" y="2153651"/>
                </a:cubicBezTo>
                <a:cubicBezTo>
                  <a:pt x="4160707" y="2179484"/>
                  <a:pt x="4165978" y="2209570"/>
                  <a:pt x="4173647" y="2235132"/>
                </a:cubicBezTo>
                <a:cubicBezTo>
                  <a:pt x="4179131" y="2253414"/>
                  <a:pt x="4185718" y="2271346"/>
                  <a:pt x="4191754" y="2289453"/>
                </a:cubicBezTo>
                <a:lnTo>
                  <a:pt x="4200808" y="2316613"/>
                </a:lnTo>
                <a:cubicBezTo>
                  <a:pt x="4212879" y="2307560"/>
                  <a:pt x="4228652" y="2302008"/>
                  <a:pt x="4237022" y="2289453"/>
                </a:cubicBezTo>
                <a:cubicBezTo>
                  <a:pt x="4325652" y="2156509"/>
                  <a:pt x="4197041" y="2293222"/>
                  <a:pt x="4282289" y="2207971"/>
                </a:cubicBezTo>
                <a:cubicBezTo>
                  <a:pt x="4285307" y="2192882"/>
                  <a:pt x="4283707" y="2176064"/>
                  <a:pt x="4291342" y="2162704"/>
                </a:cubicBezTo>
                <a:cubicBezTo>
                  <a:pt x="4296741" y="2153257"/>
                  <a:pt x="4309173" y="2138999"/>
                  <a:pt x="4318503" y="2144597"/>
                </a:cubicBezTo>
                <a:cubicBezTo>
                  <a:pt x="4332439" y="2152958"/>
                  <a:pt x="4330574" y="2174776"/>
                  <a:pt x="4336610" y="2189865"/>
                </a:cubicBezTo>
                <a:cubicBezTo>
                  <a:pt x="4333592" y="2201936"/>
                  <a:pt x="4335329" y="2216362"/>
                  <a:pt x="4327556" y="2226078"/>
                </a:cubicBezTo>
                <a:cubicBezTo>
                  <a:pt x="4321594" y="2233530"/>
                  <a:pt x="4307144" y="2241880"/>
                  <a:pt x="4300396" y="2235132"/>
                </a:cubicBezTo>
                <a:cubicBezTo>
                  <a:pt x="4293648" y="2228384"/>
                  <a:pt x="4303590" y="2215504"/>
                  <a:pt x="4309449" y="2207971"/>
                </a:cubicBezTo>
                <a:cubicBezTo>
                  <a:pt x="4325170" y="2187758"/>
                  <a:pt x="4345663" y="2171758"/>
                  <a:pt x="4363770" y="2153651"/>
                </a:cubicBezTo>
                <a:lnTo>
                  <a:pt x="4390931" y="2126490"/>
                </a:lnTo>
                <a:cubicBezTo>
                  <a:pt x="4387913" y="2038973"/>
                  <a:pt x="4387339" y="1951338"/>
                  <a:pt x="4381877" y="1863940"/>
                </a:cubicBezTo>
                <a:cubicBezTo>
                  <a:pt x="4381282" y="1854415"/>
                  <a:pt x="4378786" y="1844231"/>
                  <a:pt x="4372824" y="1836779"/>
                </a:cubicBezTo>
                <a:cubicBezTo>
                  <a:pt x="4366027" y="1828282"/>
                  <a:pt x="4354717" y="1824708"/>
                  <a:pt x="4345663" y="1818672"/>
                </a:cubicBezTo>
                <a:cubicBezTo>
                  <a:pt x="4342645" y="1773405"/>
                  <a:pt x="4344068" y="1727621"/>
                  <a:pt x="4336610" y="1682870"/>
                </a:cubicBezTo>
                <a:cubicBezTo>
                  <a:pt x="4333800" y="1666011"/>
                  <a:pt x="4299839" y="1638747"/>
                  <a:pt x="4291342" y="1628550"/>
                </a:cubicBezTo>
                <a:cubicBezTo>
                  <a:pt x="4284376" y="1620191"/>
                  <a:pt x="4280930" y="1609083"/>
                  <a:pt x="4273236" y="1601389"/>
                </a:cubicBezTo>
                <a:cubicBezTo>
                  <a:pt x="4262567" y="1590719"/>
                  <a:pt x="4248479" y="1584049"/>
                  <a:pt x="4237022" y="1574229"/>
                </a:cubicBezTo>
                <a:cubicBezTo>
                  <a:pt x="4210541" y="1551532"/>
                  <a:pt x="4204168" y="1539477"/>
                  <a:pt x="4182701" y="1510855"/>
                </a:cubicBezTo>
                <a:cubicBezTo>
                  <a:pt x="4179683" y="1501801"/>
                  <a:pt x="4177915" y="1492230"/>
                  <a:pt x="4173647" y="1483694"/>
                </a:cubicBezTo>
                <a:cubicBezTo>
                  <a:pt x="4162438" y="1461277"/>
                  <a:pt x="4151659" y="1448773"/>
                  <a:pt x="4128380" y="1438427"/>
                </a:cubicBezTo>
                <a:cubicBezTo>
                  <a:pt x="4110939" y="1430675"/>
                  <a:pt x="4092166" y="1426356"/>
                  <a:pt x="4074059" y="1420320"/>
                </a:cubicBezTo>
                <a:lnTo>
                  <a:pt x="4046899" y="1411267"/>
                </a:lnTo>
                <a:cubicBezTo>
                  <a:pt x="4037845" y="1405231"/>
                  <a:pt x="4030471" y="1394949"/>
                  <a:pt x="4019738" y="1393160"/>
                </a:cubicBezTo>
                <a:cubicBezTo>
                  <a:pt x="3969240" y="1384743"/>
                  <a:pt x="3986224" y="1467501"/>
                  <a:pt x="3983525" y="1483694"/>
                </a:cubicBezTo>
                <a:cubicBezTo>
                  <a:pt x="3981956" y="1493108"/>
                  <a:pt x="3977489" y="1501801"/>
                  <a:pt x="3974471" y="1510855"/>
                </a:cubicBezTo>
                <a:cubicBezTo>
                  <a:pt x="3944293" y="1507837"/>
                  <a:pt x="3912243" y="1512689"/>
                  <a:pt x="3883936" y="1501801"/>
                </a:cubicBezTo>
                <a:cubicBezTo>
                  <a:pt x="3869853" y="1496384"/>
                  <a:pt x="3867445" y="1476257"/>
                  <a:pt x="3856776" y="1465587"/>
                </a:cubicBezTo>
                <a:cubicBezTo>
                  <a:pt x="3833464" y="1442274"/>
                  <a:pt x="3816737" y="1444904"/>
                  <a:pt x="3784348" y="1438427"/>
                </a:cubicBezTo>
                <a:cubicBezTo>
                  <a:pt x="3775295" y="1432391"/>
                  <a:pt x="3764353" y="1428509"/>
                  <a:pt x="3757188" y="1420320"/>
                </a:cubicBezTo>
                <a:cubicBezTo>
                  <a:pt x="3742858" y="1403942"/>
                  <a:pt x="3720974" y="1365999"/>
                  <a:pt x="3720974" y="1365999"/>
                </a:cubicBezTo>
                <a:cubicBezTo>
                  <a:pt x="3723992" y="1335821"/>
                  <a:pt x="3723208" y="1305017"/>
                  <a:pt x="3730028" y="1275465"/>
                </a:cubicBezTo>
                <a:cubicBezTo>
                  <a:pt x="3734333" y="1256812"/>
                  <a:pt x="3765038" y="1233452"/>
                  <a:pt x="3775295" y="1221144"/>
                </a:cubicBezTo>
                <a:cubicBezTo>
                  <a:pt x="3782261" y="1212785"/>
                  <a:pt x="3787366" y="1203037"/>
                  <a:pt x="3793402" y="1193983"/>
                </a:cubicBezTo>
                <a:cubicBezTo>
                  <a:pt x="3794498" y="1187406"/>
                  <a:pt x="3801602" y="1127362"/>
                  <a:pt x="3811509" y="1112502"/>
                </a:cubicBezTo>
                <a:cubicBezTo>
                  <a:pt x="3818611" y="1101849"/>
                  <a:pt x="3830809" y="1095448"/>
                  <a:pt x="3838669" y="1085342"/>
                </a:cubicBezTo>
                <a:cubicBezTo>
                  <a:pt x="3852030" y="1068164"/>
                  <a:pt x="3854238" y="1037903"/>
                  <a:pt x="3874883" y="1031021"/>
                </a:cubicBezTo>
                <a:cubicBezTo>
                  <a:pt x="3943150" y="1008264"/>
                  <a:pt x="3859002" y="1038961"/>
                  <a:pt x="3929204" y="1003861"/>
                </a:cubicBezTo>
                <a:cubicBezTo>
                  <a:pt x="3937740" y="999593"/>
                  <a:pt x="3947311" y="997825"/>
                  <a:pt x="3956364" y="994807"/>
                </a:cubicBezTo>
                <a:cubicBezTo>
                  <a:pt x="3974471" y="976700"/>
                  <a:pt x="3985842" y="946696"/>
                  <a:pt x="4010685" y="940486"/>
                </a:cubicBezTo>
                <a:cubicBezTo>
                  <a:pt x="4022294" y="937584"/>
                  <a:pt x="4061066" y="928876"/>
                  <a:pt x="4074059" y="922379"/>
                </a:cubicBezTo>
                <a:cubicBezTo>
                  <a:pt x="4083791" y="917513"/>
                  <a:pt x="4092166" y="910308"/>
                  <a:pt x="4101220" y="904272"/>
                </a:cubicBezTo>
                <a:cubicBezTo>
                  <a:pt x="4116309" y="907290"/>
                  <a:pt x="4134666" y="903475"/>
                  <a:pt x="4146487" y="913326"/>
                </a:cubicBezTo>
                <a:cubicBezTo>
                  <a:pt x="4193842" y="952790"/>
                  <a:pt x="4108184" y="961380"/>
                  <a:pt x="4191754" y="940486"/>
                </a:cubicBezTo>
                <a:cubicBezTo>
                  <a:pt x="4200808" y="934450"/>
                  <a:pt x="4209183" y="927245"/>
                  <a:pt x="4218915" y="922379"/>
                </a:cubicBezTo>
                <a:cubicBezTo>
                  <a:pt x="4227451" y="918111"/>
                  <a:pt x="4242531" y="922186"/>
                  <a:pt x="4246075" y="913326"/>
                </a:cubicBezTo>
                <a:cubicBezTo>
                  <a:pt x="4250696" y="901773"/>
                  <a:pt x="4240440" y="889076"/>
                  <a:pt x="4237022" y="877112"/>
                </a:cubicBezTo>
                <a:cubicBezTo>
                  <a:pt x="4234400" y="867936"/>
                  <a:pt x="4233262" y="857892"/>
                  <a:pt x="4227968" y="849952"/>
                </a:cubicBezTo>
                <a:cubicBezTo>
                  <a:pt x="4214025" y="829037"/>
                  <a:pt x="4193691" y="818046"/>
                  <a:pt x="4173647" y="804684"/>
                </a:cubicBezTo>
                <a:cubicBezTo>
                  <a:pt x="4176665" y="774506"/>
                  <a:pt x="4175881" y="743702"/>
                  <a:pt x="4182701" y="714150"/>
                </a:cubicBezTo>
                <a:cubicBezTo>
                  <a:pt x="4191342" y="676708"/>
                  <a:pt x="4215596" y="685556"/>
                  <a:pt x="4246075" y="677936"/>
                </a:cubicBezTo>
                <a:cubicBezTo>
                  <a:pt x="4255333" y="675621"/>
                  <a:pt x="4264182" y="671900"/>
                  <a:pt x="4273236" y="668882"/>
                </a:cubicBezTo>
                <a:cubicBezTo>
                  <a:pt x="4290585" y="616832"/>
                  <a:pt x="4274287" y="668042"/>
                  <a:pt x="4291342" y="605508"/>
                </a:cubicBezTo>
                <a:cubicBezTo>
                  <a:pt x="4297123" y="584312"/>
                  <a:pt x="4303413" y="563259"/>
                  <a:pt x="4309449" y="542134"/>
                </a:cubicBezTo>
                <a:cubicBezTo>
                  <a:pt x="4324538" y="545152"/>
                  <a:pt x="4341356" y="543552"/>
                  <a:pt x="4354717" y="551187"/>
                </a:cubicBezTo>
                <a:cubicBezTo>
                  <a:pt x="4377785" y="564369"/>
                  <a:pt x="4372404" y="595616"/>
                  <a:pt x="4381877" y="614562"/>
                </a:cubicBezTo>
                <a:cubicBezTo>
                  <a:pt x="4391609" y="634026"/>
                  <a:pt x="4418091" y="668882"/>
                  <a:pt x="4418091" y="668882"/>
                </a:cubicBezTo>
                <a:cubicBezTo>
                  <a:pt x="4421109" y="686989"/>
                  <a:pt x="4423544" y="705203"/>
                  <a:pt x="4427144" y="723203"/>
                </a:cubicBezTo>
                <a:cubicBezTo>
                  <a:pt x="4429584" y="735404"/>
                  <a:pt x="4433972" y="747175"/>
                  <a:pt x="4436198" y="759417"/>
                </a:cubicBezTo>
                <a:cubicBezTo>
                  <a:pt x="4440015" y="780412"/>
                  <a:pt x="4440453" y="801998"/>
                  <a:pt x="4445251" y="822791"/>
                </a:cubicBezTo>
                <a:cubicBezTo>
                  <a:pt x="4449543" y="841389"/>
                  <a:pt x="4457322" y="859005"/>
                  <a:pt x="4463358" y="877112"/>
                </a:cubicBezTo>
                <a:cubicBezTo>
                  <a:pt x="4466376" y="886165"/>
                  <a:pt x="4464472" y="898978"/>
                  <a:pt x="4472412" y="904272"/>
                </a:cubicBezTo>
                <a:cubicBezTo>
                  <a:pt x="4481465" y="910308"/>
                  <a:pt x="4490718" y="916055"/>
                  <a:pt x="4499572" y="922379"/>
                </a:cubicBezTo>
                <a:cubicBezTo>
                  <a:pt x="4511851" y="931150"/>
                  <a:pt x="4522990" y="941543"/>
                  <a:pt x="4535786" y="949540"/>
                </a:cubicBezTo>
                <a:cubicBezTo>
                  <a:pt x="4566234" y="968570"/>
                  <a:pt x="4591494" y="974145"/>
                  <a:pt x="4626321" y="985754"/>
                </a:cubicBezTo>
                <a:lnTo>
                  <a:pt x="4653481" y="994807"/>
                </a:lnTo>
                <a:cubicBezTo>
                  <a:pt x="4662534" y="997825"/>
                  <a:pt x="4671383" y="1001547"/>
                  <a:pt x="4680641" y="1003861"/>
                </a:cubicBezTo>
                <a:lnTo>
                  <a:pt x="4716855" y="1012914"/>
                </a:lnTo>
                <a:cubicBezTo>
                  <a:pt x="4734962" y="1031021"/>
                  <a:pt x="4749870" y="1053031"/>
                  <a:pt x="4771176" y="1067235"/>
                </a:cubicBezTo>
                <a:lnTo>
                  <a:pt x="4825497" y="1103449"/>
                </a:lnTo>
                <a:cubicBezTo>
                  <a:pt x="4831533" y="1094395"/>
                  <a:pt x="4843604" y="1087169"/>
                  <a:pt x="4843604" y="1076288"/>
                </a:cubicBezTo>
                <a:cubicBezTo>
                  <a:pt x="4843604" y="1051403"/>
                  <a:pt x="4832045" y="1027869"/>
                  <a:pt x="4825497" y="1003861"/>
                </a:cubicBezTo>
                <a:cubicBezTo>
                  <a:pt x="4816269" y="970026"/>
                  <a:pt x="4813854" y="979270"/>
                  <a:pt x="4807390" y="940486"/>
                </a:cubicBezTo>
                <a:cubicBezTo>
                  <a:pt x="4803390" y="916487"/>
                  <a:pt x="4806651" y="890924"/>
                  <a:pt x="4798336" y="868059"/>
                </a:cubicBezTo>
                <a:cubicBezTo>
                  <a:pt x="4788981" y="842334"/>
                  <a:pt x="4765022" y="838847"/>
                  <a:pt x="4744016" y="831845"/>
                </a:cubicBezTo>
                <a:cubicBezTo>
                  <a:pt x="4731945" y="822791"/>
                  <a:pt x="4720903" y="812170"/>
                  <a:pt x="4707802" y="804684"/>
                </a:cubicBezTo>
                <a:cubicBezTo>
                  <a:pt x="4699516" y="799949"/>
                  <a:pt x="4688582" y="800925"/>
                  <a:pt x="4680641" y="795631"/>
                </a:cubicBezTo>
                <a:cubicBezTo>
                  <a:pt x="4612569" y="750250"/>
                  <a:pt x="4688813" y="788069"/>
                  <a:pt x="4635374" y="741310"/>
                </a:cubicBezTo>
                <a:cubicBezTo>
                  <a:pt x="4597058" y="707784"/>
                  <a:pt x="4591198" y="708477"/>
                  <a:pt x="4553893" y="696043"/>
                </a:cubicBezTo>
                <a:cubicBezTo>
                  <a:pt x="4544840" y="683972"/>
                  <a:pt x="4535503" y="672108"/>
                  <a:pt x="4526733" y="659829"/>
                </a:cubicBezTo>
                <a:cubicBezTo>
                  <a:pt x="4520409" y="650975"/>
                  <a:pt x="4509828" y="643483"/>
                  <a:pt x="4508626" y="632668"/>
                </a:cubicBezTo>
                <a:cubicBezTo>
                  <a:pt x="4504927" y="599382"/>
                  <a:pt x="4516116" y="574791"/>
                  <a:pt x="4535786" y="551187"/>
                </a:cubicBezTo>
                <a:cubicBezTo>
                  <a:pt x="4543982" y="541351"/>
                  <a:pt x="4552840" y="531887"/>
                  <a:pt x="4562946" y="524027"/>
                </a:cubicBezTo>
                <a:cubicBezTo>
                  <a:pt x="4580124" y="510666"/>
                  <a:pt x="4601879" y="503201"/>
                  <a:pt x="4617267" y="487813"/>
                </a:cubicBezTo>
                <a:cubicBezTo>
                  <a:pt x="4652122" y="452959"/>
                  <a:pt x="4633775" y="467755"/>
                  <a:pt x="4671588" y="442546"/>
                </a:cubicBezTo>
                <a:cubicBezTo>
                  <a:pt x="4668570" y="430475"/>
                  <a:pt x="4667436" y="417769"/>
                  <a:pt x="4662535" y="406332"/>
                </a:cubicBezTo>
                <a:cubicBezTo>
                  <a:pt x="4658249" y="396331"/>
                  <a:pt x="4646292" y="389891"/>
                  <a:pt x="4644428" y="379171"/>
                </a:cubicBezTo>
                <a:cubicBezTo>
                  <a:pt x="4634035" y="319411"/>
                  <a:pt x="4661577" y="247461"/>
                  <a:pt x="4626321" y="198102"/>
                </a:cubicBezTo>
                <a:cubicBezTo>
                  <a:pt x="4603451" y="166084"/>
                  <a:pt x="4547826" y="192458"/>
                  <a:pt x="4508626" y="189049"/>
                </a:cubicBezTo>
                <a:cubicBezTo>
                  <a:pt x="4478411" y="186422"/>
                  <a:pt x="4448269" y="183013"/>
                  <a:pt x="4418091" y="179995"/>
                </a:cubicBezTo>
                <a:cubicBezTo>
                  <a:pt x="4420304" y="168930"/>
                  <a:pt x="4435405" y="83689"/>
                  <a:pt x="4445251" y="80407"/>
                </a:cubicBezTo>
                <a:lnTo>
                  <a:pt x="4472412" y="71354"/>
                </a:lnTo>
                <a:cubicBezTo>
                  <a:pt x="4550247" y="19463"/>
                  <a:pt x="4451768" y="81676"/>
                  <a:pt x="4526733" y="44193"/>
                </a:cubicBezTo>
                <a:cubicBezTo>
                  <a:pt x="4536465" y="39327"/>
                  <a:pt x="4543291" y="28533"/>
                  <a:pt x="4553893" y="26086"/>
                </a:cubicBezTo>
                <a:cubicBezTo>
                  <a:pt x="4583445" y="19266"/>
                  <a:pt x="4614250" y="20051"/>
                  <a:pt x="4644428" y="17033"/>
                </a:cubicBezTo>
                <a:cubicBezTo>
                  <a:pt x="4549345" y="-14663"/>
                  <a:pt x="4620360" y="5434"/>
                  <a:pt x="4399984" y="17033"/>
                </a:cubicBezTo>
                <a:cubicBezTo>
                  <a:pt x="4357686" y="19259"/>
                  <a:pt x="4315485" y="23068"/>
                  <a:pt x="4273236" y="26086"/>
                </a:cubicBezTo>
                <a:cubicBezTo>
                  <a:pt x="4116605" y="88738"/>
                  <a:pt x="4309286" y="8060"/>
                  <a:pt x="4200808" y="62300"/>
                </a:cubicBezTo>
                <a:cubicBezTo>
                  <a:pt x="4186333" y="69537"/>
                  <a:pt x="4150976" y="76538"/>
                  <a:pt x="4137434" y="80407"/>
                </a:cubicBezTo>
                <a:cubicBezTo>
                  <a:pt x="4128258" y="83029"/>
                  <a:pt x="4119792" y="88781"/>
                  <a:pt x="4110273" y="89461"/>
                </a:cubicBezTo>
                <a:cubicBezTo>
                  <a:pt x="4034959" y="94841"/>
                  <a:pt x="3959382" y="95496"/>
                  <a:pt x="3883936" y="98514"/>
                </a:cubicBezTo>
                <a:cubicBezTo>
                  <a:pt x="3865829" y="104550"/>
                  <a:pt x="3848132" y="111992"/>
                  <a:pt x="3829616" y="116621"/>
                </a:cubicBezTo>
                <a:cubicBezTo>
                  <a:pt x="3784143" y="127989"/>
                  <a:pt x="3805206" y="121739"/>
                  <a:pt x="3766241" y="134728"/>
                </a:cubicBezTo>
                <a:cubicBezTo>
                  <a:pt x="3769259" y="146799"/>
                  <a:pt x="3766496" y="162144"/>
                  <a:pt x="3775295" y="170942"/>
                </a:cubicBezTo>
                <a:cubicBezTo>
                  <a:pt x="3784093" y="179740"/>
                  <a:pt x="3801156" y="173093"/>
                  <a:pt x="3811509" y="179995"/>
                </a:cubicBezTo>
                <a:cubicBezTo>
                  <a:pt x="3820563" y="186031"/>
                  <a:pt x="3823580" y="198102"/>
                  <a:pt x="3829616" y="207156"/>
                </a:cubicBezTo>
                <a:cubicBezTo>
                  <a:pt x="3811509" y="219227"/>
                  <a:pt x="3790683" y="227981"/>
                  <a:pt x="3775295" y="243369"/>
                </a:cubicBezTo>
                <a:cubicBezTo>
                  <a:pt x="3763224" y="255440"/>
                  <a:pt x="3755276" y="274185"/>
                  <a:pt x="3739081" y="279583"/>
                </a:cubicBezTo>
                <a:cubicBezTo>
                  <a:pt x="3698593" y="293079"/>
                  <a:pt x="3654489" y="291034"/>
                  <a:pt x="3612333" y="297690"/>
                </a:cubicBezTo>
                <a:cubicBezTo>
                  <a:pt x="3597133" y="300090"/>
                  <a:pt x="3582154" y="303726"/>
                  <a:pt x="3567065" y="306744"/>
                </a:cubicBezTo>
                <a:cubicBezTo>
                  <a:pt x="3573161" y="325032"/>
                  <a:pt x="3591355" y="350497"/>
                  <a:pt x="3548958" y="352011"/>
                </a:cubicBezTo>
                <a:lnTo>
                  <a:pt x="3322622" y="342958"/>
                </a:lnTo>
                <a:cubicBezTo>
                  <a:pt x="3313568" y="339940"/>
                  <a:pt x="3304875" y="335473"/>
                  <a:pt x="3295461" y="333904"/>
                </a:cubicBezTo>
                <a:cubicBezTo>
                  <a:pt x="3200720" y="318114"/>
                  <a:pt x="3196539" y="326097"/>
                  <a:pt x="3087232" y="333904"/>
                </a:cubicBezTo>
                <a:cubicBezTo>
                  <a:pt x="3078178" y="339940"/>
                  <a:pt x="3066868" y="343514"/>
                  <a:pt x="3060071" y="352011"/>
                </a:cubicBezTo>
                <a:cubicBezTo>
                  <a:pt x="3034658" y="383777"/>
                  <a:pt x="3073414" y="386636"/>
                  <a:pt x="3023857" y="370118"/>
                </a:cubicBezTo>
                <a:cubicBezTo>
                  <a:pt x="2933226" y="392774"/>
                  <a:pt x="3026213" y="358708"/>
                  <a:pt x="2978590" y="406332"/>
                </a:cubicBezTo>
                <a:cubicBezTo>
                  <a:pt x="2963202" y="421720"/>
                  <a:pt x="2924269" y="442546"/>
                  <a:pt x="2924269" y="442546"/>
                </a:cubicBezTo>
                <a:cubicBezTo>
                  <a:pt x="2915216" y="436510"/>
                  <a:pt x="2903637" y="433144"/>
                  <a:pt x="2897109" y="424439"/>
                </a:cubicBezTo>
                <a:cubicBezTo>
                  <a:pt x="2884962" y="408244"/>
                  <a:pt x="2887645" y="379950"/>
                  <a:pt x="2869948" y="370118"/>
                </a:cubicBezTo>
                <a:cubicBezTo>
                  <a:pt x="2853902" y="361203"/>
                  <a:pt x="2833735" y="376153"/>
                  <a:pt x="2815628" y="379171"/>
                </a:cubicBezTo>
                <a:lnTo>
                  <a:pt x="2797521" y="433492"/>
                </a:lnTo>
                <a:cubicBezTo>
                  <a:pt x="2794503" y="442546"/>
                  <a:pt x="2795215" y="453905"/>
                  <a:pt x="2788467" y="460653"/>
                </a:cubicBezTo>
                <a:lnTo>
                  <a:pt x="2761307" y="487813"/>
                </a:lnTo>
                <a:cubicBezTo>
                  <a:pt x="2755654" y="504772"/>
                  <a:pt x="2752393" y="533080"/>
                  <a:pt x="2725093" y="533080"/>
                </a:cubicBezTo>
                <a:cubicBezTo>
                  <a:pt x="2714212" y="533080"/>
                  <a:pt x="2706986" y="521009"/>
                  <a:pt x="2697933" y="514973"/>
                </a:cubicBezTo>
                <a:cubicBezTo>
                  <a:pt x="2694915" y="530062"/>
                  <a:pt x="2703808" y="556509"/>
                  <a:pt x="2688879" y="560241"/>
                </a:cubicBezTo>
                <a:cubicBezTo>
                  <a:pt x="2674241" y="563901"/>
                  <a:pt x="2674753" y="531630"/>
                  <a:pt x="2661719" y="524027"/>
                </a:cubicBezTo>
                <a:cubicBezTo>
                  <a:pt x="2636989" y="509601"/>
                  <a:pt x="2580237" y="496867"/>
                  <a:pt x="2580237" y="496867"/>
                </a:cubicBezTo>
                <a:cubicBezTo>
                  <a:pt x="2560216" y="476845"/>
                  <a:pt x="2551125" y="464203"/>
                  <a:pt x="2525917" y="451599"/>
                </a:cubicBezTo>
                <a:cubicBezTo>
                  <a:pt x="2512933" y="445107"/>
                  <a:pt x="2474139" y="436391"/>
                  <a:pt x="2462542" y="433492"/>
                </a:cubicBezTo>
                <a:cubicBezTo>
                  <a:pt x="2420293" y="436510"/>
                  <a:pt x="2373168" y="422613"/>
                  <a:pt x="2335794" y="442546"/>
                </a:cubicBezTo>
                <a:cubicBezTo>
                  <a:pt x="2316965" y="452588"/>
                  <a:pt x="2339544" y="488849"/>
                  <a:pt x="2326740" y="505920"/>
                </a:cubicBezTo>
                <a:cubicBezTo>
                  <a:pt x="2317507" y="518230"/>
                  <a:pt x="2296613" y="512220"/>
                  <a:pt x="2281473" y="514973"/>
                </a:cubicBezTo>
                <a:cubicBezTo>
                  <a:pt x="2224025" y="525418"/>
                  <a:pt x="2217704" y="525208"/>
                  <a:pt x="2154725" y="533080"/>
                </a:cubicBezTo>
                <a:cubicBezTo>
                  <a:pt x="2109458" y="530062"/>
                  <a:pt x="2054883" y="551688"/>
                  <a:pt x="2018923" y="524027"/>
                </a:cubicBezTo>
                <a:cubicBezTo>
                  <a:pt x="1996870" y="507063"/>
                  <a:pt x="2020665" y="465047"/>
                  <a:pt x="2037030" y="442546"/>
                </a:cubicBezTo>
                <a:cubicBezTo>
                  <a:pt x="2048256" y="427110"/>
                  <a:pt x="2091350" y="424439"/>
                  <a:pt x="2091350" y="424439"/>
                </a:cubicBezTo>
                <a:cubicBezTo>
                  <a:pt x="2094368" y="415385"/>
                  <a:pt x="2100404" y="406821"/>
                  <a:pt x="2100404" y="397278"/>
                </a:cubicBezTo>
                <a:cubicBezTo>
                  <a:pt x="2100404" y="373779"/>
                  <a:pt x="2080519" y="355658"/>
                  <a:pt x="2064190" y="342958"/>
                </a:cubicBezTo>
                <a:cubicBezTo>
                  <a:pt x="2017495" y="306639"/>
                  <a:pt x="2023688" y="311351"/>
                  <a:pt x="1982709" y="297690"/>
                </a:cubicBezTo>
                <a:cubicBezTo>
                  <a:pt x="1967620" y="300708"/>
                  <a:pt x="1952370" y="303012"/>
                  <a:pt x="1937441" y="306744"/>
                </a:cubicBezTo>
                <a:cubicBezTo>
                  <a:pt x="1928183" y="309059"/>
                  <a:pt x="1918046" y="321344"/>
                  <a:pt x="1910281" y="315797"/>
                </a:cubicBezTo>
                <a:cubicBezTo>
                  <a:pt x="1892573" y="303148"/>
                  <a:pt x="1874067" y="261476"/>
                  <a:pt x="1874067" y="261476"/>
                </a:cubicBezTo>
                <a:cubicBezTo>
                  <a:pt x="1871049" y="246387"/>
                  <a:pt x="1879076" y="222458"/>
                  <a:pt x="1865014" y="216209"/>
                </a:cubicBezTo>
                <a:cubicBezTo>
                  <a:pt x="1796656" y="185828"/>
                  <a:pt x="1794969" y="218112"/>
                  <a:pt x="1783533" y="252423"/>
                </a:cubicBezTo>
                <a:cubicBezTo>
                  <a:pt x="1786551" y="264494"/>
                  <a:pt x="1787022" y="277508"/>
                  <a:pt x="1792586" y="288637"/>
                </a:cubicBezTo>
                <a:cubicBezTo>
                  <a:pt x="1799334" y="302133"/>
                  <a:pt x="1816473" y="310121"/>
                  <a:pt x="1819746" y="324851"/>
                </a:cubicBezTo>
                <a:cubicBezTo>
                  <a:pt x="1826496" y="355224"/>
                  <a:pt x="1806336" y="382076"/>
                  <a:pt x="1783533" y="397278"/>
                </a:cubicBezTo>
                <a:cubicBezTo>
                  <a:pt x="1775592" y="402572"/>
                  <a:pt x="1765426" y="403314"/>
                  <a:pt x="1756372" y="406332"/>
                </a:cubicBezTo>
                <a:cubicBezTo>
                  <a:pt x="1747319" y="400296"/>
                  <a:pt x="1735248" y="397278"/>
                  <a:pt x="1729212" y="388225"/>
                </a:cubicBezTo>
                <a:cubicBezTo>
                  <a:pt x="1683134" y="319108"/>
                  <a:pt x="1814945" y="344112"/>
                  <a:pt x="1611517" y="361065"/>
                </a:cubicBezTo>
                <a:cubicBezTo>
                  <a:pt x="1602463" y="364083"/>
                  <a:pt x="1591808" y="364156"/>
                  <a:pt x="1584356" y="370118"/>
                </a:cubicBezTo>
                <a:cubicBezTo>
                  <a:pt x="1575859" y="376915"/>
                  <a:pt x="1573943" y="389584"/>
                  <a:pt x="1566249" y="397278"/>
                </a:cubicBezTo>
                <a:cubicBezTo>
                  <a:pt x="1558555" y="404972"/>
                  <a:pt x="1548142" y="409349"/>
                  <a:pt x="1539089" y="415385"/>
                </a:cubicBezTo>
                <a:cubicBezTo>
                  <a:pt x="1510825" y="500183"/>
                  <a:pt x="1557127" y="374766"/>
                  <a:pt x="1502875" y="469706"/>
                </a:cubicBezTo>
                <a:cubicBezTo>
                  <a:pt x="1490790" y="490855"/>
                  <a:pt x="1498308" y="512770"/>
                  <a:pt x="1484768" y="533080"/>
                </a:cubicBezTo>
                <a:cubicBezTo>
                  <a:pt x="1477666" y="543733"/>
                  <a:pt x="1467444" y="552044"/>
                  <a:pt x="1457608" y="560241"/>
                </a:cubicBezTo>
                <a:cubicBezTo>
                  <a:pt x="1438416" y="576235"/>
                  <a:pt x="1416368" y="585388"/>
                  <a:pt x="1394234" y="596455"/>
                </a:cubicBezTo>
                <a:cubicBezTo>
                  <a:pt x="1427689" y="646639"/>
                  <a:pt x="1393198" y="606945"/>
                  <a:pt x="1439501" y="632668"/>
                </a:cubicBezTo>
                <a:cubicBezTo>
                  <a:pt x="1458524" y="643236"/>
                  <a:pt x="1493822" y="668882"/>
                  <a:pt x="1493822" y="668882"/>
                </a:cubicBezTo>
                <a:cubicBezTo>
                  <a:pt x="1503542" y="698043"/>
                  <a:pt x="1521973" y="740319"/>
                  <a:pt x="1493822" y="768470"/>
                </a:cubicBezTo>
                <a:cubicBezTo>
                  <a:pt x="1480842" y="781450"/>
                  <a:pt x="1457608" y="762435"/>
                  <a:pt x="1439501" y="759417"/>
                </a:cubicBezTo>
                <a:cubicBezTo>
                  <a:pt x="1436483" y="735274"/>
                  <a:pt x="1439483" y="709579"/>
                  <a:pt x="1430447" y="686989"/>
                </a:cubicBezTo>
                <a:cubicBezTo>
                  <a:pt x="1416689" y="652594"/>
                  <a:pt x="1352954" y="676073"/>
                  <a:pt x="1339913" y="677936"/>
                </a:cubicBezTo>
                <a:cubicBezTo>
                  <a:pt x="1336895" y="699061"/>
                  <a:pt x="1342696" y="723555"/>
                  <a:pt x="1330859" y="741310"/>
                </a:cubicBezTo>
                <a:cubicBezTo>
                  <a:pt x="1325565" y="749250"/>
                  <a:pt x="1311151" y="738219"/>
                  <a:pt x="1303699" y="732257"/>
                </a:cubicBezTo>
                <a:cubicBezTo>
                  <a:pt x="1295202" y="725460"/>
                  <a:pt x="1291628" y="714150"/>
                  <a:pt x="1285592" y="705096"/>
                </a:cubicBezTo>
                <a:cubicBezTo>
                  <a:pt x="1282574" y="756399"/>
                  <a:pt x="1281191" y="807824"/>
                  <a:pt x="1276538" y="859005"/>
                </a:cubicBezTo>
                <a:cubicBezTo>
                  <a:pt x="1275145" y="874330"/>
                  <a:pt x="1270823" y="889251"/>
                  <a:pt x="1267485" y="904272"/>
                </a:cubicBezTo>
                <a:cubicBezTo>
                  <a:pt x="1259906" y="938380"/>
                  <a:pt x="1259461" y="937398"/>
                  <a:pt x="1249378" y="967647"/>
                </a:cubicBezTo>
                <a:cubicBezTo>
                  <a:pt x="1246360" y="985754"/>
                  <a:pt x="1247385" y="1005023"/>
                  <a:pt x="1240325" y="1021967"/>
                </a:cubicBezTo>
                <a:cubicBezTo>
                  <a:pt x="1231955" y="1042055"/>
                  <a:pt x="1216182" y="1058181"/>
                  <a:pt x="1204111" y="1076288"/>
                </a:cubicBezTo>
                <a:cubicBezTo>
                  <a:pt x="1198075" y="1085342"/>
                  <a:pt x="1189445" y="1093126"/>
                  <a:pt x="1186004" y="1103449"/>
                </a:cubicBezTo>
                <a:lnTo>
                  <a:pt x="1176950" y="1130609"/>
                </a:lnTo>
                <a:cubicBezTo>
                  <a:pt x="1168839" y="1127365"/>
                  <a:pt x="1113564" y="1108860"/>
                  <a:pt x="1104523" y="1094395"/>
                </a:cubicBezTo>
                <a:cubicBezTo>
                  <a:pt x="1094407" y="1078210"/>
                  <a:pt x="1086416" y="1040074"/>
                  <a:pt x="1086416" y="1040074"/>
                </a:cubicBezTo>
                <a:cubicBezTo>
                  <a:pt x="1099737" y="973467"/>
                  <a:pt x="1082666" y="1003343"/>
                  <a:pt x="1149790" y="958593"/>
                </a:cubicBezTo>
                <a:lnTo>
                  <a:pt x="1176950" y="940486"/>
                </a:lnTo>
                <a:cubicBezTo>
                  <a:pt x="1179968" y="859005"/>
                  <a:pt x="1173789" y="776660"/>
                  <a:pt x="1186004" y="696043"/>
                </a:cubicBezTo>
                <a:cubicBezTo>
                  <a:pt x="1189264" y="674527"/>
                  <a:pt x="1222218" y="641722"/>
                  <a:pt x="1222218" y="641722"/>
                </a:cubicBezTo>
                <a:cubicBezTo>
                  <a:pt x="1219200" y="626633"/>
                  <a:pt x="1226927" y="603337"/>
                  <a:pt x="1213164" y="596455"/>
                </a:cubicBezTo>
                <a:cubicBezTo>
                  <a:pt x="1198628" y="589187"/>
                  <a:pt x="1180382" y="604158"/>
                  <a:pt x="1167897" y="614562"/>
                </a:cubicBezTo>
                <a:cubicBezTo>
                  <a:pt x="1160566" y="620671"/>
                  <a:pt x="1161158" y="632464"/>
                  <a:pt x="1158843" y="641722"/>
                </a:cubicBezTo>
                <a:cubicBezTo>
                  <a:pt x="1152095" y="668714"/>
                  <a:pt x="1154059" y="698777"/>
                  <a:pt x="1140736" y="723203"/>
                </a:cubicBezTo>
                <a:cubicBezTo>
                  <a:pt x="1134274" y="735051"/>
                  <a:pt x="1116241" y="734614"/>
                  <a:pt x="1104523" y="741310"/>
                </a:cubicBezTo>
                <a:cubicBezTo>
                  <a:pt x="1095076" y="746709"/>
                  <a:pt x="1086416" y="753381"/>
                  <a:pt x="1077362" y="759417"/>
                </a:cubicBezTo>
                <a:cubicBezTo>
                  <a:pt x="1074344" y="771488"/>
                  <a:pt x="1071727" y="783667"/>
                  <a:pt x="1068309" y="795631"/>
                </a:cubicBezTo>
                <a:cubicBezTo>
                  <a:pt x="1065687" y="804807"/>
                  <a:pt x="1059255" y="813248"/>
                  <a:pt x="1059255" y="822791"/>
                </a:cubicBezTo>
                <a:cubicBezTo>
                  <a:pt x="1059255" y="847122"/>
                  <a:pt x="1061907" y="871746"/>
                  <a:pt x="1068309" y="895219"/>
                </a:cubicBezTo>
                <a:cubicBezTo>
                  <a:pt x="1071172" y="905716"/>
                  <a:pt x="1080380" y="913326"/>
                  <a:pt x="1086416" y="922379"/>
                </a:cubicBezTo>
                <a:cubicBezTo>
                  <a:pt x="1083398" y="934450"/>
                  <a:pt x="1089166" y="954658"/>
                  <a:pt x="1077362" y="958593"/>
                </a:cubicBezTo>
                <a:cubicBezTo>
                  <a:pt x="1067040" y="962034"/>
                  <a:pt x="1066221" y="939792"/>
                  <a:pt x="1059255" y="931433"/>
                </a:cubicBezTo>
                <a:cubicBezTo>
                  <a:pt x="1037469" y="905290"/>
                  <a:pt x="1031643" y="903971"/>
                  <a:pt x="1004935" y="886166"/>
                </a:cubicBezTo>
                <a:cubicBezTo>
                  <a:pt x="1001917" y="877112"/>
                  <a:pt x="1000616" y="867291"/>
                  <a:pt x="995881" y="859005"/>
                </a:cubicBezTo>
                <a:cubicBezTo>
                  <a:pt x="988156" y="845485"/>
                  <a:pt x="956381" y="805512"/>
                  <a:pt x="941560" y="795631"/>
                </a:cubicBezTo>
                <a:cubicBezTo>
                  <a:pt x="933620" y="790337"/>
                  <a:pt x="923453" y="789595"/>
                  <a:pt x="914400" y="786577"/>
                </a:cubicBezTo>
                <a:cubicBezTo>
                  <a:pt x="911382" y="795631"/>
                  <a:pt x="907053" y="804348"/>
                  <a:pt x="905346" y="813738"/>
                </a:cubicBezTo>
                <a:cubicBezTo>
                  <a:pt x="900994" y="837676"/>
                  <a:pt x="906174" y="863932"/>
                  <a:pt x="896293" y="886166"/>
                </a:cubicBezTo>
                <a:cubicBezTo>
                  <a:pt x="892417" y="894887"/>
                  <a:pt x="878186" y="892201"/>
                  <a:pt x="869133" y="895219"/>
                </a:cubicBezTo>
                <a:cubicBezTo>
                  <a:pt x="854044" y="892201"/>
                  <a:pt x="838794" y="889898"/>
                  <a:pt x="823865" y="886166"/>
                </a:cubicBezTo>
                <a:cubicBezTo>
                  <a:pt x="814607" y="883851"/>
                  <a:pt x="806248" y="877112"/>
                  <a:pt x="796705" y="877112"/>
                </a:cubicBezTo>
                <a:cubicBezTo>
                  <a:pt x="763183" y="877112"/>
                  <a:pt x="681141" y="889741"/>
                  <a:pt x="642796" y="895219"/>
                </a:cubicBezTo>
                <a:cubicBezTo>
                  <a:pt x="588114" y="949901"/>
                  <a:pt x="635169" y="919041"/>
                  <a:pt x="606582" y="895219"/>
                </a:cubicBezTo>
                <a:cubicBezTo>
                  <a:pt x="594097" y="884815"/>
                  <a:pt x="576404" y="883148"/>
                  <a:pt x="561315" y="877112"/>
                </a:cubicBezTo>
                <a:cubicBezTo>
                  <a:pt x="555279" y="886165"/>
                  <a:pt x="549532" y="895418"/>
                  <a:pt x="543208" y="904272"/>
                </a:cubicBezTo>
                <a:cubicBezTo>
                  <a:pt x="491545" y="976599"/>
                  <a:pt x="522928" y="940027"/>
                  <a:pt x="380245" y="949540"/>
                </a:cubicBezTo>
                <a:cubicBezTo>
                  <a:pt x="365156" y="946522"/>
                  <a:pt x="344590" y="952502"/>
                  <a:pt x="334978" y="940486"/>
                </a:cubicBezTo>
                <a:cubicBezTo>
                  <a:pt x="327205" y="930770"/>
                  <a:pt x="337130" y="914625"/>
                  <a:pt x="344032" y="904272"/>
                </a:cubicBezTo>
                <a:cubicBezTo>
                  <a:pt x="350430" y="894676"/>
                  <a:pt x="401143" y="871191"/>
                  <a:pt x="407406" y="868059"/>
                </a:cubicBezTo>
                <a:cubicBezTo>
                  <a:pt x="392317" y="865041"/>
                  <a:pt x="377067" y="862737"/>
                  <a:pt x="362138" y="859005"/>
                </a:cubicBezTo>
                <a:cubicBezTo>
                  <a:pt x="352880" y="856690"/>
                  <a:pt x="344031" y="846934"/>
                  <a:pt x="334978" y="849952"/>
                </a:cubicBezTo>
                <a:cubicBezTo>
                  <a:pt x="322832" y="854001"/>
                  <a:pt x="316015" y="867276"/>
                  <a:pt x="307818" y="877112"/>
                </a:cubicBezTo>
                <a:cubicBezTo>
                  <a:pt x="275386" y="916031"/>
                  <a:pt x="301073" y="890601"/>
                  <a:pt x="280657" y="931433"/>
                </a:cubicBezTo>
                <a:cubicBezTo>
                  <a:pt x="275791" y="941165"/>
                  <a:pt x="268586" y="949540"/>
                  <a:pt x="262550" y="958593"/>
                </a:cubicBezTo>
                <a:cubicBezTo>
                  <a:pt x="239421" y="1027986"/>
                  <a:pt x="264135" y="946705"/>
                  <a:pt x="244443" y="1094395"/>
                </a:cubicBezTo>
                <a:cubicBezTo>
                  <a:pt x="243182" y="1103855"/>
                  <a:pt x="239149" y="1112784"/>
                  <a:pt x="235390" y="1121556"/>
                </a:cubicBezTo>
                <a:cubicBezTo>
                  <a:pt x="221608" y="1153714"/>
                  <a:pt x="217358" y="1157656"/>
                  <a:pt x="199176" y="1184930"/>
                </a:cubicBezTo>
                <a:cubicBezTo>
                  <a:pt x="196158" y="1215108"/>
                  <a:pt x="196943" y="1245913"/>
                  <a:pt x="190123" y="1275465"/>
                </a:cubicBezTo>
                <a:cubicBezTo>
                  <a:pt x="187676" y="1286067"/>
                  <a:pt x="172336" y="1291749"/>
                  <a:pt x="172016" y="1302625"/>
                </a:cubicBezTo>
                <a:cubicBezTo>
                  <a:pt x="168325" y="1428099"/>
                  <a:pt x="180785" y="1579302"/>
                  <a:pt x="190123" y="1710031"/>
                </a:cubicBezTo>
                <a:cubicBezTo>
                  <a:pt x="187105" y="1734174"/>
                  <a:pt x="187471" y="1758986"/>
                  <a:pt x="181069" y="1782459"/>
                </a:cubicBezTo>
                <a:cubicBezTo>
                  <a:pt x="178206" y="1792956"/>
                  <a:pt x="169286" y="1800765"/>
                  <a:pt x="162962" y="1809619"/>
                </a:cubicBezTo>
                <a:cubicBezTo>
                  <a:pt x="154192" y="1821897"/>
                  <a:pt x="144855" y="1833762"/>
                  <a:pt x="135802" y="1845833"/>
                </a:cubicBezTo>
                <a:cubicBezTo>
                  <a:pt x="118487" y="1897775"/>
                  <a:pt x="139147" y="1849292"/>
                  <a:pt x="99588" y="1900154"/>
                </a:cubicBezTo>
                <a:cubicBezTo>
                  <a:pt x="42715" y="1973276"/>
                  <a:pt x="88792" y="1937528"/>
                  <a:pt x="36214" y="1972581"/>
                </a:cubicBezTo>
                <a:cubicBezTo>
                  <a:pt x="33196" y="1981635"/>
                  <a:pt x="27160" y="1990199"/>
                  <a:pt x="27160" y="1999742"/>
                </a:cubicBezTo>
                <a:cubicBezTo>
                  <a:pt x="27160" y="2016672"/>
                  <a:pt x="40998" y="2046042"/>
                  <a:pt x="45267" y="2063116"/>
                </a:cubicBezTo>
                <a:cubicBezTo>
                  <a:pt x="48999" y="2078044"/>
                  <a:pt x="58053" y="2093455"/>
                  <a:pt x="54321" y="2108383"/>
                </a:cubicBezTo>
                <a:cubicBezTo>
                  <a:pt x="52684" y="2114930"/>
                  <a:pt x="9054" y="2100839"/>
                  <a:pt x="0" y="209933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smtClean="0">
                <a:solidFill>
                  <a:srgbClr val="FF0000"/>
                </a:solidFill>
              </a:rPr>
              <a:t>13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65" name="Freeform 64"/>
          <p:cNvSpPr/>
          <p:nvPr/>
        </p:nvSpPr>
        <p:spPr>
          <a:xfrm>
            <a:off x="1066071" y="2996697"/>
            <a:ext cx="1025279" cy="1312753"/>
          </a:xfrm>
          <a:custGeom>
            <a:avLst/>
            <a:gdLst>
              <a:gd name="connsiteX0" fmla="*/ 56559 w 1025279"/>
              <a:gd name="connsiteY0" fmla="*/ 0 h 1312753"/>
              <a:gd name="connsiteX1" fmla="*/ 56559 w 1025279"/>
              <a:gd name="connsiteY1" fmla="*/ 0 h 1312753"/>
              <a:gd name="connsiteX2" fmla="*/ 29398 w 1025279"/>
              <a:gd name="connsiteY2" fmla="*/ 72428 h 1312753"/>
              <a:gd name="connsiteX3" fmla="*/ 38452 w 1025279"/>
              <a:gd name="connsiteY3" fmla="*/ 172016 h 1312753"/>
              <a:gd name="connsiteX4" fmla="*/ 56559 w 1025279"/>
              <a:gd name="connsiteY4" fmla="*/ 262551 h 1312753"/>
              <a:gd name="connsiteX5" fmla="*/ 101826 w 1025279"/>
              <a:gd name="connsiteY5" fmla="*/ 316871 h 1312753"/>
              <a:gd name="connsiteX6" fmla="*/ 83719 w 1025279"/>
              <a:gd name="connsiteY6" fmla="*/ 344032 h 1312753"/>
              <a:gd name="connsiteX7" fmla="*/ 29398 w 1025279"/>
              <a:gd name="connsiteY7" fmla="*/ 380246 h 1312753"/>
              <a:gd name="connsiteX8" fmla="*/ 11291 w 1025279"/>
              <a:gd name="connsiteY8" fmla="*/ 407406 h 1312753"/>
              <a:gd name="connsiteX9" fmla="*/ 38452 w 1025279"/>
              <a:gd name="connsiteY9" fmla="*/ 488887 h 1312753"/>
              <a:gd name="connsiteX10" fmla="*/ 47505 w 1025279"/>
              <a:gd name="connsiteY10" fmla="*/ 516048 h 1312753"/>
              <a:gd name="connsiteX11" fmla="*/ 74666 w 1025279"/>
              <a:gd name="connsiteY11" fmla="*/ 588475 h 1312753"/>
              <a:gd name="connsiteX12" fmla="*/ 83719 w 1025279"/>
              <a:gd name="connsiteY12" fmla="*/ 724277 h 1312753"/>
              <a:gd name="connsiteX13" fmla="*/ 92773 w 1025279"/>
              <a:gd name="connsiteY13" fmla="*/ 751438 h 1312753"/>
              <a:gd name="connsiteX14" fmla="*/ 101826 w 1025279"/>
              <a:gd name="connsiteY14" fmla="*/ 805758 h 1312753"/>
              <a:gd name="connsiteX15" fmla="*/ 128986 w 1025279"/>
              <a:gd name="connsiteY15" fmla="*/ 823865 h 1312753"/>
              <a:gd name="connsiteX16" fmla="*/ 210468 w 1025279"/>
              <a:gd name="connsiteY16" fmla="*/ 823865 h 1312753"/>
              <a:gd name="connsiteX17" fmla="*/ 246681 w 1025279"/>
              <a:gd name="connsiteY17" fmla="*/ 914400 h 1312753"/>
              <a:gd name="connsiteX18" fmla="*/ 282895 w 1025279"/>
              <a:gd name="connsiteY18" fmla="*/ 977774 h 1312753"/>
              <a:gd name="connsiteX19" fmla="*/ 301002 w 1025279"/>
              <a:gd name="connsiteY19" fmla="*/ 1004935 h 1312753"/>
              <a:gd name="connsiteX20" fmla="*/ 310056 w 1025279"/>
              <a:gd name="connsiteY20" fmla="*/ 1032095 h 1312753"/>
              <a:gd name="connsiteX21" fmla="*/ 337216 w 1025279"/>
              <a:gd name="connsiteY21" fmla="*/ 1050202 h 1312753"/>
              <a:gd name="connsiteX22" fmla="*/ 373430 w 1025279"/>
              <a:gd name="connsiteY22" fmla="*/ 1104523 h 1312753"/>
              <a:gd name="connsiteX23" fmla="*/ 400590 w 1025279"/>
              <a:gd name="connsiteY23" fmla="*/ 1122630 h 1312753"/>
              <a:gd name="connsiteX24" fmla="*/ 436804 w 1025279"/>
              <a:gd name="connsiteY24" fmla="*/ 1131683 h 1312753"/>
              <a:gd name="connsiteX25" fmla="*/ 599767 w 1025279"/>
              <a:gd name="connsiteY25" fmla="*/ 1140737 h 1312753"/>
              <a:gd name="connsiteX26" fmla="*/ 626927 w 1025279"/>
              <a:gd name="connsiteY26" fmla="*/ 1149790 h 1312753"/>
              <a:gd name="connsiteX27" fmla="*/ 645034 w 1025279"/>
              <a:gd name="connsiteY27" fmla="*/ 1213164 h 1312753"/>
              <a:gd name="connsiteX28" fmla="*/ 699355 w 1025279"/>
              <a:gd name="connsiteY28" fmla="*/ 1249378 h 1312753"/>
              <a:gd name="connsiteX29" fmla="*/ 798943 w 1025279"/>
              <a:gd name="connsiteY29" fmla="*/ 1303699 h 1312753"/>
              <a:gd name="connsiteX30" fmla="*/ 826103 w 1025279"/>
              <a:gd name="connsiteY30" fmla="*/ 1312753 h 1312753"/>
              <a:gd name="connsiteX31" fmla="*/ 898531 w 1025279"/>
              <a:gd name="connsiteY31" fmla="*/ 1294646 h 1312753"/>
              <a:gd name="connsiteX32" fmla="*/ 916638 w 1025279"/>
              <a:gd name="connsiteY32" fmla="*/ 1267485 h 1312753"/>
              <a:gd name="connsiteX33" fmla="*/ 970959 w 1025279"/>
              <a:gd name="connsiteY33" fmla="*/ 1231271 h 1312753"/>
              <a:gd name="connsiteX34" fmla="*/ 998119 w 1025279"/>
              <a:gd name="connsiteY34" fmla="*/ 1204111 h 1312753"/>
              <a:gd name="connsiteX35" fmla="*/ 1025279 w 1025279"/>
              <a:gd name="connsiteY35" fmla="*/ 1195057 h 1312753"/>
              <a:gd name="connsiteX36" fmla="*/ 1007173 w 1025279"/>
              <a:gd name="connsiteY36" fmla="*/ 1167897 h 1312753"/>
              <a:gd name="connsiteX37" fmla="*/ 998119 w 1025279"/>
              <a:gd name="connsiteY37" fmla="*/ 1140737 h 1312753"/>
              <a:gd name="connsiteX38" fmla="*/ 970959 w 1025279"/>
              <a:gd name="connsiteY38" fmla="*/ 1113576 h 1312753"/>
              <a:gd name="connsiteX39" fmla="*/ 952852 w 1025279"/>
              <a:gd name="connsiteY39" fmla="*/ 1086416 h 1312753"/>
              <a:gd name="connsiteX40" fmla="*/ 934745 w 1025279"/>
              <a:gd name="connsiteY40" fmla="*/ 1023042 h 1312753"/>
              <a:gd name="connsiteX41" fmla="*/ 943798 w 1025279"/>
              <a:gd name="connsiteY41" fmla="*/ 887240 h 1312753"/>
              <a:gd name="connsiteX42" fmla="*/ 952852 w 1025279"/>
              <a:gd name="connsiteY42" fmla="*/ 860079 h 1312753"/>
              <a:gd name="connsiteX43" fmla="*/ 980012 w 1025279"/>
              <a:gd name="connsiteY43" fmla="*/ 525101 h 1312753"/>
              <a:gd name="connsiteX44" fmla="*/ 970959 w 1025279"/>
              <a:gd name="connsiteY44" fmla="*/ 443620 h 1312753"/>
              <a:gd name="connsiteX45" fmla="*/ 907584 w 1025279"/>
              <a:gd name="connsiteY45" fmla="*/ 362139 h 1312753"/>
              <a:gd name="connsiteX46" fmla="*/ 880424 w 1025279"/>
              <a:gd name="connsiteY46" fmla="*/ 344032 h 1312753"/>
              <a:gd name="connsiteX47" fmla="*/ 835157 w 1025279"/>
              <a:gd name="connsiteY47" fmla="*/ 280657 h 1312753"/>
              <a:gd name="connsiteX48" fmla="*/ 744622 w 1025279"/>
              <a:gd name="connsiteY48" fmla="*/ 298764 h 1312753"/>
              <a:gd name="connsiteX49" fmla="*/ 717462 w 1025279"/>
              <a:gd name="connsiteY49" fmla="*/ 307818 h 1312753"/>
              <a:gd name="connsiteX50" fmla="*/ 690301 w 1025279"/>
              <a:gd name="connsiteY50" fmla="*/ 325925 h 1312753"/>
              <a:gd name="connsiteX51" fmla="*/ 626927 w 1025279"/>
              <a:gd name="connsiteY51" fmla="*/ 334978 h 1312753"/>
              <a:gd name="connsiteX52" fmla="*/ 599767 w 1025279"/>
              <a:gd name="connsiteY52" fmla="*/ 353085 h 1312753"/>
              <a:gd name="connsiteX53" fmla="*/ 454911 w 1025279"/>
              <a:gd name="connsiteY53" fmla="*/ 353085 h 1312753"/>
              <a:gd name="connsiteX54" fmla="*/ 427751 w 1025279"/>
              <a:gd name="connsiteY54" fmla="*/ 344032 h 1312753"/>
              <a:gd name="connsiteX55" fmla="*/ 382483 w 1025279"/>
              <a:gd name="connsiteY55" fmla="*/ 289711 h 1312753"/>
              <a:gd name="connsiteX56" fmla="*/ 328163 w 1025279"/>
              <a:gd name="connsiteY56" fmla="*/ 235390 h 1312753"/>
              <a:gd name="connsiteX57" fmla="*/ 228575 w 1025279"/>
              <a:gd name="connsiteY57" fmla="*/ 181069 h 1312753"/>
              <a:gd name="connsiteX58" fmla="*/ 174254 w 1025279"/>
              <a:gd name="connsiteY58" fmla="*/ 117695 h 1312753"/>
              <a:gd name="connsiteX59" fmla="*/ 119933 w 1025279"/>
              <a:gd name="connsiteY59" fmla="*/ 63374 h 1312753"/>
              <a:gd name="connsiteX60" fmla="*/ 11291 w 1025279"/>
              <a:gd name="connsiteY60" fmla="*/ 117695 h 1312753"/>
              <a:gd name="connsiteX61" fmla="*/ 38452 w 1025279"/>
              <a:gd name="connsiteY61" fmla="*/ 144855 h 1312753"/>
              <a:gd name="connsiteX62" fmla="*/ 47505 w 1025279"/>
              <a:gd name="connsiteY62" fmla="*/ 90535 h 1312753"/>
              <a:gd name="connsiteX63" fmla="*/ 47505 w 1025279"/>
              <a:gd name="connsiteY63" fmla="*/ 126749 h 1312753"/>
              <a:gd name="connsiteX64" fmla="*/ 47505 w 1025279"/>
              <a:gd name="connsiteY64" fmla="*/ 153909 h 1312753"/>
              <a:gd name="connsiteX65" fmla="*/ 29398 w 1025279"/>
              <a:gd name="connsiteY65" fmla="*/ 172016 h 1312753"/>
              <a:gd name="connsiteX66" fmla="*/ 38452 w 1025279"/>
              <a:gd name="connsiteY66" fmla="*/ 271604 h 1312753"/>
              <a:gd name="connsiteX67" fmla="*/ 74666 w 1025279"/>
              <a:gd name="connsiteY67" fmla="*/ 325925 h 1312753"/>
              <a:gd name="connsiteX68" fmla="*/ 38452 w 1025279"/>
              <a:gd name="connsiteY68" fmla="*/ 398353 h 1312753"/>
              <a:gd name="connsiteX69" fmla="*/ 20345 w 1025279"/>
              <a:gd name="connsiteY69" fmla="*/ 371192 h 1312753"/>
              <a:gd name="connsiteX70" fmla="*/ 29398 w 1025279"/>
              <a:gd name="connsiteY70" fmla="*/ 344032 h 1312753"/>
              <a:gd name="connsiteX71" fmla="*/ 38452 w 1025279"/>
              <a:gd name="connsiteY71" fmla="*/ 371192 h 1312753"/>
              <a:gd name="connsiteX72" fmla="*/ 29398 w 1025279"/>
              <a:gd name="connsiteY72" fmla="*/ 407406 h 1312753"/>
              <a:gd name="connsiteX73" fmla="*/ 29398 w 1025279"/>
              <a:gd name="connsiteY73" fmla="*/ 407406 h 1312753"/>
              <a:gd name="connsiteX74" fmla="*/ 29398 w 1025279"/>
              <a:gd name="connsiteY74" fmla="*/ 407406 h 1312753"/>
              <a:gd name="connsiteX75" fmla="*/ 47505 w 1025279"/>
              <a:gd name="connsiteY75" fmla="*/ 362139 h 1312753"/>
              <a:gd name="connsiteX76" fmla="*/ 29398 w 1025279"/>
              <a:gd name="connsiteY76" fmla="*/ 117695 h 1312753"/>
              <a:gd name="connsiteX77" fmla="*/ 29398 w 1025279"/>
              <a:gd name="connsiteY77" fmla="*/ 63374 h 1312753"/>
              <a:gd name="connsiteX78" fmla="*/ 65612 w 1025279"/>
              <a:gd name="connsiteY78" fmla="*/ 54321 h 1312753"/>
              <a:gd name="connsiteX79" fmla="*/ 101826 w 1025279"/>
              <a:gd name="connsiteY79" fmla="*/ 81481 h 1312753"/>
              <a:gd name="connsiteX80" fmla="*/ 56559 w 1025279"/>
              <a:gd name="connsiteY80" fmla="*/ 0 h 1312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025279" h="1312753">
                <a:moveTo>
                  <a:pt x="56559" y="0"/>
                </a:moveTo>
                <a:lnTo>
                  <a:pt x="56559" y="0"/>
                </a:lnTo>
                <a:cubicBezTo>
                  <a:pt x="47505" y="24143"/>
                  <a:pt x="32097" y="46785"/>
                  <a:pt x="29398" y="72428"/>
                </a:cubicBezTo>
                <a:cubicBezTo>
                  <a:pt x="25909" y="105578"/>
                  <a:pt x="34557" y="138911"/>
                  <a:pt x="38452" y="172016"/>
                </a:cubicBezTo>
                <a:cubicBezTo>
                  <a:pt x="39667" y="182343"/>
                  <a:pt x="49752" y="246668"/>
                  <a:pt x="56559" y="262551"/>
                </a:cubicBezTo>
                <a:cubicBezTo>
                  <a:pt x="66012" y="284608"/>
                  <a:pt x="85512" y="300557"/>
                  <a:pt x="101826" y="316871"/>
                </a:cubicBezTo>
                <a:cubicBezTo>
                  <a:pt x="95790" y="325925"/>
                  <a:pt x="91908" y="336867"/>
                  <a:pt x="83719" y="344032"/>
                </a:cubicBezTo>
                <a:cubicBezTo>
                  <a:pt x="67342" y="358362"/>
                  <a:pt x="29398" y="380246"/>
                  <a:pt x="29398" y="380246"/>
                </a:cubicBezTo>
                <a:cubicBezTo>
                  <a:pt x="23362" y="389299"/>
                  <a:pt x="12641" y="396609"/>
                  <a:pt x="11291" y="407406"/>
                </a:cubicBezTo>
                <a:cubicBezTo>
                  <a:pt x="7353" y="438913"/>
                  <a:pt x="27180" y="462585"/>
                  <a:pt x="38452" y="488887"/>
                </a:cubicBezTo>
                <a:cubicBezTo>
                  <a:pt x="42211" y="497659"/>
                  <a:pt x="44154" y="507112"/>
                  <a:pt x="47505" y="516048"/>
                </a:cubicBezTo>
                <a:cubicBezTo>
                  <a:pt x="79996" y="602691"/>
                  <a:pt x="54107" y="526804"/>
                  <a:pt x="74666" y="588475"/>
                </a:cubicBezTo>
                <a:cubicBezTo>
                  <a:pt x="77684" y="633742"/>
                  <a:pt x="78709" y="679187"/>
                  <a:pt x="83719" y="724277"/>
                </a:cubicBezTo>
                <a:cubicBezTo>
                  <a:pt x="84773" y="733762"/>
                  <a:pt x="90703" y="742122"/>
                  <a:pt x="92773" y="751438"/>
                </a:cubicBezTo>
                <a:cubicBezTo>
                  <a:pt x="96755" y="769357"/>
                  <a:pt x="93617" y="789339"/>
                  <a:pt x="101826" y="805758"/>
                </a:cubicBezTo>
                <a:cubicBezTo>
                  <a:pt x="106692" y="815490"/>
                  <a:pt x="119933" y="817829"/>
                  <a:pt x="128986" y="823865"/>
                </a:cubicBezTo>
                <a:cubicBezTo>
                  <a:pt x="155344" y="817276"/>
                  <a:pt x="183650" y="804710"/>
                  <a:pt x="210468" y="823865"/>
                </a:cubicBezTo>
                <a:cubicBezTo>
                  <a:pt x="223720" y="833330"/>
                  <a:pt x="243245" y="909246"/>
                  <a:pt x="246681" y="914400"/>
                </a:cubicBezTo>
                <a:cubicBezTo>
                  <a:pt x="290792" y="980565"/>
                  <a:pt x="236954" y="897377"/>
                  <a:pt x="282895" y="977774"/>
                </a:cubicBezTo>
                <a:cubicBezTo>
                  <a:pt x="288294" y="987221"/>
                  <a:pt x="296136" y="995203"/>
                  <a:pt x="301002" y="1004935"/>
                </a:cubicBezTo>
                <a:cubicBezTo>
                  <a:pt x="305270" y="1013471"/>
                  <a:pt x="304094" y="1024643"/>
                  <a:pt x="310056" y="1032095"/>
                </a:cubicBezTo>
                <a:cubicBezTo>
                  <a:pt x="316853" y="1040591"/>
                  <a:pt x="328163" y="1044166"/>
                  <a:pt x="337216" y="1050202"/>
                </a:cubicBezTo>
                <a:cubicBezTo>
                  <a:pt x="349287" y="1068309"/>
                  <a:pt x="355323" y="1092452"/>
                  <a:pt x="373430" y="1104523"/>
                </a:cubicBezTo>
                <a:cubicBezTo>
                  <a:pt x="382483" y="1110559"/>
                  <a:pt x="390589" y="1118344"/>
                  <a:pt x="400590" y="1122630"/>
                </a:cubicBezTo>
                <a:cubicBezTo>
                  <a:pt x="412027" y="1127531"/>
                  <a:pt x="424412" y="1130556"/>
                  <a:pt x="436804" y="1131683"/>
                </a:cubicBezTo>
                <a:cubicBezTo>
                  <a:pt x="490985" y="1136609"/>
                  <a:pt x="545446" y="1137719"/>
                  <a:pt x="599767" y="1140737"/>
                </a:cubicBezTo>
                <a:cubicBezTo>
                  <a:pt x="608820" y="1143755"/>
                  <a:pt x="620179" y="1143042"/>
                  <a:pt x="626927" y="1149790"/>
                </a:cubicBezTo>
                <a:cubicBezTo>
                  <a:pt x="632446" y="1155310"/>
                  <a:pt x="643402" y="1211299"/>
                  <a:pt x="645034" y="1213164"/>
                </a:cubicBezTo>
                <a:cubicBezTo>
                  <a:pt x="659364" y="1229541"/>
                  <a:pt x="681248" y="1237307"/>
                  <a:pt x="699355" y="1249378"/>
                </a:cubicBezTo>
                <a:cubicBezTo>
                  <a:pt x="732417" y="1271419"/>
                  <a:pt x="757856" y="1290002"/>
                  <a:pt x="798943" y="1303699"/>
                </a:cubicBezTo>
                <a:lnTo>
                  <a:pt x="826103" y="1312753"/>
                </a:lnTo>
                <a:cubicBezTo>
                  <a:pt x="828354" y="1312303"/>
                  <a:pt x="889253" y="1302069"/>
                  <a:pt x="898531" y="1294646"/>
                </a:cubicBezTo>
                <a:cubicBezTo>
                  <a:pt x="907028" y="1287849"/>
                  <a:pt x="908449" y="1274650"/>
                  <a:pt x="916638" y="1267485"/>
                </a:cubicBezTo>
                <a:cubicBezTo>
                  <a:pt x="933015" y="1253155"/>
                  <a:pt x="955571" y="1246659"/>
                  <a:pt x="970959" y="1231271"/>
                </a:cubicBezTo>
                <a:cubicBezTo>
                  <a:pt x="980012" y="1222218"/>
                  <a:pt x="987466" y="1211213"/>
                  <a:pt x="998119" y="1204111"/>
                </a:cubicBezTo>
                <a:cubicBezTo>
                  <a:pt x="1006059" y="1198817"/>
                  <a:pt x="1016226" y="1198075"/>
                  <a:pt x="1025279" y="1195057"/>
                </a:cubicBezTo>
                <a:cubicBezTo>
                  <a:pt x="1019244" y="1186004"/>
                  <a:pt x="1012039" y="1177629"/>
                  <a:pt x="1007173" y="1167897"/>
                </a:cubicBezTo>
                <a:cubicBezTo>
                  <a:pt x="1002905" y="1159361"/>
                  <a:pt x="1003413" y="1148677"/>
                  <a:pt x="998119" y="1140737"/>
                </a:cubicBezTo>
                <a:cubicBezTo>
                  <a:pt x="991017" y="1130084"/>
                  <a:pt x="979156" y="1123412"/>
                  <a:pt x="970959" y="1113576"/>
                </a:cubicBezTo>
                <a:cubicBezTo>
                  <a:pt x="963993" y="1105217"/>
                  <a:pt x="957718" y="1096148"/>
                  <a:pt x="952852" y="1086416"/>
                </a:cubicBezTo>
                <a:cubicBezTo>
                  <a:pt x="946357" y="1073426"/>
                  <a:pt x="937647" y="1034649"/>
                  <a:pt x="934745" y="1023042"/>
                </a:cubicBezTo>
                <a:cubicBezTo>
                  <a:pt x="937763" y="977775"/>
                  <a:pt x="938788" y="932330"/>
                  <a:pt x="943798" y="887240"/>
                </a:cubicBezTo>
                <a:cubicBezTo>
                  <a:pt x="944852" y="877755"/>
                  <a:pt x="952337" y="869609"/>
                  <a:pt x="952852" y="860079"/>
                </a:cubicBezTo>
                <a:cubicBezTo>
                  <a:pt x="970772" y="528565"/>
                  <a:pt x="904058" y="639030"/>
                  <a:pt x="980012" y="525101"/>
                </a:cubicBezTo>
                <a:cubicBezTo>
                  <a:pt x="976994" y="497941"/>
                  <a:pt x="979601" y="469545"/>
                  <a:pt x="970959" y="443620"/>
                </a:cubicBezTo>
                <a:cubicBezTo>
                  <a:pt x="963193" y="420322"/>
                  <a:pt x="929217" y="380167"/>
                  <a:pt x="907584" y="362139"/>
                </a:cubicBezTo>
                <a:cubicBezTo>
                  <a:pt x="899225" y="355173"/>
                  <a:pt x="888118" y="351726"/>
                  <a:pt x="880424" y="344032"/>
                </a:cubicBezTo>
                <a:cubicBezTo>
                  <a:pt x="869194" y="332802"/>
                  <a:pt x="845438" y="296079"/>
                  <a:pt x="835157" y="280657"/>
                </a:cubicBezTo>
                <a:cubicBezTo>
                  <a:pt x="804979" y="286693"/>
                  <a:pt x="774610" y="291844"/>
                  <a:pt x="744622" y="298764"/>
                </a:cubicBezTo>
                <a:cubicBezTo>
                  <a:pt x="735323" y="300910"/>
                  <a:pt x="725998" y="303550"/>
                  <a:pt x="717462" y="307818"/>
                </a:cubicBezTo>
                <a:cubicBezTo>
                  <a:pt x="707730" y="312684"/>
                  <a:pt x="700723" y="322798"/>
                  <a:pt x="690301" y="325925"/>
                </a:cubicBezTo>
                <a:cubicBezTo>
                  <a:pt x="669862" y="332057"/>
                  <a:pt x="648052" y="331960"/>
                  <a:pt x="626927" y="334978"/>
                </a:cubicBezTo>
                <a:cubicBezTo>
                  <a:pt x="617874" y="341014"/>
                  <a:pt x="609499" y="348219"/>
                  <a:pt x="599767" y="353085"/>
                </a:cubicBezTo>
                <a:cubicBezTo>
                  <a:pt x="553907" y="376015"/>
                  <a:pt x="505312" y="356962"/>
                  <a:pt x="454911" y="353085"/>
                </a:cubicBezTo>
                <a:cubicBezTo>
                  <a:pt x="445858" y="350067"/>
                  <a:pt x="435691" y="349326"/>
                  <a:pt x="427751" y="344032"/>
                </a:cubicBezTo>
                <a:cubicBezTo>
                  <a:pt x="393976" y="321516"/>
                  <a:pt x="406774" y="317039"/>
                  <a:pt x="382483" y="289711"/>
                </a:cubicBezTo>
                <a:cubicBezTo>
                  <a:pt x="365471" y="270572"/>
                  <a:pt x="351067" y="246842"/>
                  <a:pt x="328163" y="235390"/>
                </a:cubicBezTo>
                <a:cubicBezTo>
                  <a:pt x="307542" y="225080"/>
                  <a:pt x="253387" y="201745"/>
                  <a:pt x="228575" y="181069"/>
                </a:cubicBezTo>
                <a:cubicBezTo>
                  <a:pt x="189785" y="148745"/>
                  <a:pt x="210226" y="157664"/>
                  <a:pt x="174254" y="117695"/>
                </a:cubicBezTo>
                <a:cubicBezTo>
                  <a:pt x="157124" y="98661"/>
                  <a:pt x="119933" y="63374"/>
                  <a:pt x="119933" y="63374"/>
                </a:cubicBezTo>
                <a:cubicBezTo>
                  <a:pt x="48840" y="68843"/>
                  <a:pt x="-29703" y="35708"/>
                  <a:pt x="11291" y="117695"/>
                </a:cubicBezTo>
                <a:cubicBezTo>
                  <a:pt x="17017" y="129147"/>
                  <a:pt x="29398" y="135802"/>
                  <a:pt x="38452" y="144855"/>
                </a:cubicBezTo>
                <a:cubicBezTo>
                  <a:pt x="54824" y="210346"/>
                  <a:pt x="47505" y="193512"/>
                  <a:pt x="47505" y="90535"/>
                </a:cubicBezTo>
                <a:lnTo>
                  <a:pt x="47505" y="126749"/>
                </a:lnTo>
                <a:lnTo>
                  <a:pt x="47505" y="153909"/>
                </a:lnTo>
                <a:lnTo>
                  <a:pt x="29398" y="172016"/>
                </a:lnTo>
                <a:cubicBezTo>
                  <a:pt x="32416" y="205212"/>
                  <a:pt x="29046" y="239626"/>
                  <a:pt x="38452" y="271604"/>
                </a:cubicBezTo>
                <a:cubicBezTo>
                  <a:pt x="44593" y="292482"/>
                  <a:pt x="74666" y="325925"/>
                  <a:pt x="74666" y="325925"/>
                </a:cubicBezTo>
                <a:cubicBezTo>
                  <a:pt x="72246" y="338026"/>
                  <a:pt x="68884" y="398353"/>
                  <a:pt x="38452" y="398353"/>
                </a:cubicBezTo>
                <a:cubicBezTo>
                  <a:pt x="27571" y="398353"/>
                  <a:pt x="26381" y="380246"/>
                  <a:pt x="20345" y="371192"/>
                </a:cubicBezTo>
                <a:cubicBezTo>
                  <a:pt x="23363" y="362139"/>
                  <a:pt x="19855" y="344032"/>
                  <a:pt x="29398" y="344032"/>
                </a:cubicBezTo>
                <a:cubicBezTo>
                  <a:pt x="38941" y="344032"/>
                  <a:pt x="38452" y="361649"/>
                  <a:pt x="38452" y="371192"/>
                </a:cubicBezTo>
                <a:cubicBezTo>
                  <a:pt x="38452" y="383635"/>
                  <a:pt x="29398" y="407406"/>
                  <a:pt x="29398" y="407406"/>
                </a:cubicBezTo>
                <a:lnTo>
                  <a:pt x="29398" y="407406"/>
                </a:lnTo>
                <a:lnTo>
                  <a:pt x="29398" y="407406"/>
                </a:lnTo>
                <a:lnTo>
                  <a:pt x="47505" y="362139"/>
                </a:lnTo>
                <a:lnTo>
                  <a:pt x="29398" y="117695"/>
                </a:lnTo>
                <a:lnTo>
                  <a:pt x="29398" y="63374"/>
                </a:lnTo>
                <a:lnTo>
                  <a:pt x="65612" y="54321"/>
                </a:lnTo>
                <a:lnTo>
                  <a:pt x="101826" y="81481"/>
                </a:lnTo>
                <a:lnTo>
                  <a:pt x="56559" y="0"/>
                </a:lnTo>
                <a:close/>
              </a:path>
            </a:pathLst>
          </a:cu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14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66" name="Freeform 65"/>
          <p:cNvSpPr/>
          <p:nvPr/>
        </p:nvSpPr>
        <p:spPr>
          <a:xfrm>
            <a:off x="443620" y="3186820"/>
            <a:ext cx="706170" cy="617311"/>
          </a:xfrm>
          <a:custGeom>
            <a:avLst/>
            <a:gdLst>
              <a:gd name="connsiteX0" fmla="*/ 688063 w 706170"/>
              <a:gd name="connsiteY0" fmla="*/ 153909 h 617311"/>
              <a:gd name="connsiteX1" fmla="*/ 688063 w 706170"/>
              <a:gd name="connsiteY1" fmla="*/ 153909 h 617311"/>
              <a:gd name="connsiteX2" fmla="*/ 660903 w 706170"/>
              <a:gd name="connsiteY2" fmla="*/ 63374 h 617311"/>
              <a:gd name="connsiteX3" fmla="*/ 615635 w 706170"/>
              <a:gd name="connsiteY3" fmla="*/ 45267 h 617311"/>
              <a:gd name="connsiteX4" fmla="*/ 597529 w 706170"/>
              <a:gd name="connsiteY4" fmla="*/ 18107 h 617311"/>
              <a:gd name="connsiteX5" fmla="*/ 561315 w 706170"/>
              <a:gd name="connsiteY5" fmla="*/ 0 h 617311"/>
              <a:gd name="connsiteX6" fmla="*/ 470780 w 706170"/>
              <a:gd name="connsiteY6" fmla="*/ 9053 h 617311"/>
              <a:gd name="connsiteX7" fmla="*/ 443620 w 706170"/>
              <a:gd name="connsiteY7" fmla="*/ 45267 h 617311"/>
              <a:gd name="connsiteX8" fmla="*/ 362138 w 706170"/>
              <a:gd name="connsiteY8" fmla="*/ 99588 h 617311"/>
              <a:gd name="connsiteX9" fmla="*/ 334978 w 706170"/>
              <a:gd name="connsiteY9" fmla="*/ 117695 h 617311"/>
              <a:gd name="connsiteX10" fmla="*/ 181069 w 706170"/>
              <a:gd name="connsiteY10" fmla="*/ 135802 h 617311"/>
              <a:gd name="connsiteX11" fmla="*/ 0 w 706170"/>
              <a:gd name="connsiteY11" fmla="*/ 199176 h 617311"/>
              <a:gd name="connsiteX12" fmla="*/ 9053 w 706170"/>
              <a:gd name="connsiteY12" fmla="*/ 226336 h 617311"/>
              <a:gd name="connsiteX13" fmla="*/ 18107 w 706170"/>
              <a:gd name="connsiteY13" fmla="*/ 262550 h 617311"/>
              <a:gd name="connsiteX14" fmla="*/ 45267 w 706170"/>
              <a:gd name="connsiteY14" fmla="*/ 271604 h 617311"/>
              <a:gd name="connsiteX15" fmla="*/ 99588 w 706170"/>
              <a:gd name="connsiteY15" fmla="*/ 253497 h 617311"/>
              <a:gd name="connsiteX16" fmla="*/ 153909 w 706170"/>
              <a:gd name="connsiteY16" fmla="*/ 289711 h 617311"/>
              <a:gd name="connsiteX17" fmla="*/ 208230 w 706170"/>
              <a:gd name="connsiteY17" fmla="*/ 334978 h 617311"/>
              <a:gd name="connsiteX18" fmla="*/ 289711 w 706170"/>
              <a:gd name="connsiteY18" fmla="*/ 425513 h 617311"/>
              <a:gd name="connsiteX19" fmla="*/ 344031 w 706170"/>
              <a:gd name="connsiteY19" fmla="*/ 443620 h 617311"/>
              <a:gd name="connsiteX20" fmla="*/ 371192 w 706170"/>
              <a:gd name="connsiteY20" fmla="*/ 479833 h 617311"/>
              <a:gd name="connsiteX21" fmla="*/ 398352 w 706170"/>
              <a:gd name="connsiteY21" fmla="*/ 497940 h 617311"/>
              <a:gd name="connsiteX22" fmla="*/ 407406 w 706170"/>
              <a:gd name="connsiteY22" fmla="*/ 525101 h 617311"/>
              <a:gd name="connsiteX23" fmla="*/ 416459 w 706170"/>
              <a:gd name="connsiteY23" fmla="*/ 561315 h 617311"/>
              <a:gd name="connsiteX24" fmla="*/ 443620 w 706170"/>
              <a:gd name="connsiteY24" fmla="*/ 570368 h 617311"/>
              <a:gd name="connsiteX25" fmla="*/ 479833 w 706170"/>
              <a:gd name="connsiteY25" fmla="*/ 588475 h 617311"/>
              <a:gd name="connsiteX26" fmla="*/ 543208 w 706170"/>
              <a:gd name="connsiteY26" fmla="*/ 606582 h 617311"/>
              <a:gd name="connsiteX27" fmla="*/ 570368 w 706170"/>
              <a:gd name="connsiteY27" fmla="*/ 615635 h 617311"/>
              <a:gd name="connsiteX28" fmla="*/ 642796 w 706170"/>
              <a:gd name="connsiteY28" fmla="*/ 606582 h 617311"/>
              <a:gd name="connsiteX29" fmla="*/ 697117 w 706170"/>
              <a:gd name="connsiteY29" fmla="*/ 606582 h 617311"/>
              <a:gd name="connsiteX30" fmla="*/ 706170 w 706170"/>
              <a:gd name="connsiteY30" fmla="*/ 579422 h 617311"/>
              <a:gd name="connsiteX31" fmla="*/ 697117 w 706170"/>
              <a:gd name="connsiteY31" fmla="*/ 398352 h 617311"/>
              <a:gd name="connsiteX32" fmla="*/ 679010 w 706170"/>
              <a:gd name="connsiteY32" fmla="*/ 371192 h 617311"/>
              <a:gd name="connsiteX33" fmla="*/ 633742 w 706170"/>
              <a:gd name="connsiteY33" fmla="*/ 316871 h 617311"/>
              <a:gd name="connsiteX34" fmla="*/ 615635 w 706170"/>
              <a:gd name="connsiteY34" fmla="*/ 244443 h 617311"/>
              <a:gd name="connsiteX35" fmla="*/ 624689 w 706170"/>
              <a:gd name="connsiteY35" fmla="*/ 208230 h 617311"/>
              <a:gd name="connsiteX36" fmla="*/ 651849 w 706170"/>
              <a:gd name="connsiteY36" fmla="*/ 199176 h 617311"/>
              <a:gd name="connsiteX37" fmla="*/ 688063 w 706170"/>
              <a:gd name="connsiteY37" fmla="*/ 153909 h 617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706170" h="617311">
                <a:moveTo>
                  <a:pt x="688063" y="153909"/>
                </a:moveTo>
                <a:lnTo>
                  <a:pt x="688063" y="153909"/>
                </a:lnTo>
                <a:cubicBezTo>
                  <a:pt x="679010" y="123731"/>
                  <a:pt x="678380" y="89589"/>
                  <a:pt x="660903" y="63374"/>
                </a:cubicBezTo>
                <a:cubicBezTo>
                  <a:pt x="651888" y="49852"/>
                  <a:pt x="628860" y="54713"/>
                  <a:pt x="615635" y="45267"/>
                </a:cubicBezTo>
                <a:cubicBezTo>
                  <a:pt x="606781" y="38943"/>
                  <a:pt x="605888" y="25073"/>
                  <a:pt x="597529" y="18107"/>
                </a:cubicBezTo>
                <a:cubicBezTo>
                  <a:pt x="587161" y="9467"/>
                  <a:pt x="573386" y="6036"/>
                  <a:pt x="561315" y="0"/>
                </a:cubicBezTo>
                <a:cubicBezTo>
                  <a:pt x="531137" y="3018"/>
                  <a:pt x="499087" y="-1834"/>
                  <a:pt x="470780" y="9053"/>
                </a:cubicBezTo>
                <a:cubicBezTo>
                  <a:pt x="456697" y="14470"/>
                  <a:pt x="454898" y="35242"/>
                  <a:pt x="443620" y="45267"/>
                </a:cubicBezTo>
                <a:cubicBezTo>
                  <a:pt x="443615" y="45271"/>
                  <a:pt x="375721" y="90533"/>
                  <a:pt x="362138" y="99588"/>
                </a:cubicBezTo>
                <a:cubicBezTo>
                  <a:pt x="353085" y="105624"/>
                  <a:pt x="345784" y="116424"/>
                  <a:pt x="334978" y="117695"/>
                </a:cubicBezTo>
                <a:lnTo>
                  <a:pt x="181069" y="135802"/>
                </a:lnTo>
                <a:cubicBezTo>
                  <a:pt x="96797" y="220074"/>
                  <a:pt x="152290" y="188299"/>
                  <a:pt x="0" y="199176"/>
                </a:cubicBezTo>
                <a:cubicBezTo>
                  <a:pt x="3018" y="208229"/>
                  <a:pt x="6431" y="217160"/>
                  <a:pt x="9053" y="226336"/>
                </a:cubicBezTo>
                <a:cubicBezTo>
                  <a:pt x="12471" y="238300"/>
                  <a:pt x="10334" y="252834"/>
                  <a:pt x="18107" y="262550"/>
                </a:cubicBezTo>
                <a:cubicBezTo>
                  <a:pt x="24069" y="270002"/>
                  <a:pt x="36214" y="268586"/>
                  <a:pt x="45267" y="271604"/>
                </a:cubicBezTo>
                <a:cubicBezTo>
                  <a:pt x="63374" y="265568"/>
                  <a:pt x="80596" y="255396"/>
                  <a:pt x="99588" y="253497"/>
                </a:cubicBezTo>
                <a:cubicBezTo>
                  <a:pt x="140367" y="249419"/>
                  <a:pt x="134140" y="265988"/>
                  <a:pt x="153909" y="289711"/>
                </a:cubicBezTo>
                <a:cubicBezTo>
                  <a:pt x="175693" y="315852"/>
                  <a:pt x="181524" y="317174"/>
                  <a:pt x="208230" y="334978"/>
                </a:cubicBezTo>
                <a:cubicBezTo>
                  <a:pt x="228118" y="364811"/>
                  <a:pt x="259251" y="415359"/>
                  <a:pt x="289711" y="425513"/>
                </a:cubicBezTo>
                <a:lnTo>
                  <a:pt x="344031" y="443620"/>
                </a:lnTo>
                <a:cubicBezTo>
                  <a:pt x="353085" y="455691"/>
                  <a:pt x="360522" y="469164"/>
                  <a:pt x="371192" y="479833"/>
                </a:cubicBezTo>
                <a:cubicBezTo>
                  <a:pt x="378886" y="487527"/>
                  <a:pt x="391555" y="489443"/>
                  <a:pt x="398352" y="497940"/>
                </a:cubicBezTo>
                <a:cubicBezTo>
                  <a:pt x="404314" y="505392"/>
                  <a:pt x="404784" y="515925"/>
                  <a:pt x="407406" y="525101"/>
                </a:cubicBezTo>
                <a:cubicBezTo>
                  <a:pt x="410824" y="537065"/>
                  <a:pt x="408686" y="551599"/>
                  <a:pt x="416459" y="561315"/>
                </a:cubicBezTo>
                <a:cubicBezTo>
                  <a:pt x="422421" y="568767"/>
                  <a:pt x="434848" y="566609"/>
                  <a:pt x="443620" y="570368"/>
                </a:cubicBezTo>
                <a:cubicBezTo>
                  <a:pt x="456025" y="575684"/>
                  <a:pt x="467428" y="583159"/>
                  <a:pt x="479833" y="588475"/>
                </a:cubicBezTo>
                <a:cubicBezTo>
                  <a:pt x="501544" y="597780"/>
                  <a:pt x="520232" y="600018"/>
                  <a:pt x="543208" y="606582"/>
                </a:cubicBezTo>
                <a:cubicBezTo>
                  <a:pt x="552384" y="609204"/>
                  <a:pt x="561315" y="612617"/>
                  <a:pt x="570368" y="615635"/>
                </a:cubicBezTo>
                <a:cubicBezTo>
                  <a:pt x="594511" y="612617"/>
                  <a:pt x="618465" y="606582"/>
                  <a:pt x="642796" y="606582"/>
                </a:cubicBezTo>
                <a:cubicBezTo>
                  <a:pt x="715225" y="606582"/>
                  <a:pt x="624686" y="630724"/>
                  <a:pt x="697117" y="606582"/>
                </a:cubicBezTo>
                <a:cubicBezTo>
                  <a:pt x="700135" y="597529"/>
                  <a:pt x="706170" y="588965"/>
                  <a:pt x="706170" y="579422"/>
                </a:cubicBezTo>
                <a:cubicBezTo>
                  <a:pt x="706170" y="518990"/>
                  <a:pt x="704933" y="458276"/>
                  <a:pt x="697117" y="398352"/>
                </a:cubicBezTo>
                <a:cubicBezTo>
                  <a:pt x="695710" y="387563"/>
                  <a:pt x="685976" y="379551"/>
                  <a:pt x="679010" y="371192"/>
                </a:cubicBezTo>
                <a:cubicBezTo>
                  <a:pt x="620919" y="301483"/>
                  <a:pt x="678698" y="384303"/>
                  <a:pt x="633742" y="316871"/>
                </a:cubicBezTo>
                <a:cubicBezTo>
                  <a:pt x="626599" y="295440"/>
                  <a:pt x="615635" y="266291"/>
                  <a:pt x="615635" y="244443"/>
                </a:cubicBezTo>
                <a:cubicBezTo>
                  <a:pt x="615635" y="232000"/>
                  <a:pt x="616916" y="217946"/>
                  <a:pt x="624689" y="208230"/>
                </a:cubicBezTo>
                <a:cubicBezTo>
                  <a:pt x="630651" y="200778"/>
                  <a:pt x="642796" y="202194"/>
                  <a:pt x="651849" y="199176"/>
                </a:cubicBezTo>
                <a:cubicBezTo>
                  <a:pt x="674691" y="164914"/>
                  <a:pt x="682027" y="161453"/>
                  <a:pt x="688063" y="153909"/>
                </a:cubicBezTo>
                <a:close/>
              </a:path>
            </a:pathLst>
          </a:custGeom>
          <a:solidFill>
            <a:schemeClr val="tx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15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67" name="Freeform 66"/>
          <p:cNvSpPr/>
          <p:nvPr/>
        </p:nvSpPr>
        <p:spPr>
          <a:xfrm>
            <a:off x="153909" y="2562131"/>
            <a:ext cx="950614" cy="643116"/>
          </a:xfrm>
          <a:custGeom>
            <a:avLst/>
            <a:gdLst>
              <a:gd name="connsiteX0" fmla="*/ 244443 w 950614"/>
              <a:gd name="connsiteY0" fmla="*/ 0 h 643116"/>
              <a:gd name="connsiteX1" fmla="*/ 244443 w 950614"/>
              <a:gd name="connsiteY1" fmla="*/ 0 h 643116"/>
              <a:gd name="connsiteX2" fmla="*/ 235390 w 950614"/>
              <a:gd name="connsiteY2" fmla="*/ 81481 h 643116"/>
              <a:gd name="connsiteX3" fmla="*/ 208230 w 950614"/>
              <a:gd name="connsiteY3" fmla="*/ 90534 h 643116"/>
              <a:gd name="connsiteX4" fmla="*/ 172016 w 950614"/>
              <a:gd name="connsiteY4" fmla="*/ 99588 h 643116"/>
              <a:gd name="connsiteX5" fmla="*/ 90535 w 950614"/>
              <a:gd name="connsiteY5" fmla="*/ 90534 h 643116"/>
              <a:gd name="connsiteX6" fmla="*/ 63374 w 950614"/>
              <a:gd name="connsiteY6" fmla="*/ 72427 h 643116"/>
              <a:gd name="connsiteX7" fmla="*/ 45267 w 950614"/>
              <a:gd name="connsiteY7" fmla="*/ 99588 h 643116"/>
              <a:gd name="connsiteX8" fmla="*/ 36214 w 950614"/>
              <a:gd name="connsiteY8" fmla="*/ 135802 h 643116"/>
              <a:gd name="connsiteX9" fmla="*/ 0 w 950614"/>
              <a:gd name="connsiteY9" fmla="*/ 190122 h 643116"/>
              <a:gd name="connsiteX10" fmla="*/ 18107 w 950614"/>
              <a:gd name="connsiteY10" fmla="*/ 316871 h 643116"/>
              <a:gd name="connsiteX11" fmla="*/ 36214 w 950614"/>
              <a:gd name="connsiteY11" fmla="*/ 344031 h 643116"/>
              <a:gd name="connsiteX12" fmla="*/ 63374 w 950614"/>
              <a:gd name="connsiteY12" fmla="*/ 362138 h 643116"/>
              <a:gd name="connsiteX13" fmla="*/ 217283 w 950614"/>
              <a:gd name="connsiteY13" fmla="*/ 398352 h 643116"/>
              <a:gd name="connsiteX14" fmla="*/ 235390 w 950614"/>
              <a:gd name="connsiteY14" fmla="*/ 425513 h 643116"/>
              <a:gd name="connsiteX15" fmla="*/ 244443 w 950614"/>
              <a:gd name="connsiteY15" fmla="*/ 470780 h 643116"/>
              <a:gd name="connsiteX16" fmla="*/ 271604 w 950614"/>
              <a:gd name="connsiteY16" fmla="*/ 479833 h 643116"/>
              <a:gd name="connsiteX17" fmla="*/ 416459 w 950614"/>
              <a:gd name="connsiteY17" fmla="*/ 488887 h 643116"/>
              <a:gd name="connsiteX18" fmla="*/ 443620 w 950614"/>
              <a:gd name="connsiteY18" fmla="*/ 497940 h 643116"/>
              <a:gd name="connsiteX19" fmla="*/ 479834 w 950614"/>
              <a:gd name="connsiteY19" fmla="*/ 506994 h 643116"/>
              <a:gd name="connsiteX20" fmla="*/ 488887 w 950614"/>
              <a:gd name="connsiteY20" fmla="*/ 534154 h 643116"/>
              <a:gd name="connsiteX21" fmla="*/ 525101 w 950614"/>
              <a:gd name="connsiteY21" fmla="*/ 543208 h 643116"/>
              <a:gd name="connsiteX22" fmla="*/ 642796 w 950614"/>
              <a:gd name="connsiteY22" fmla="*/ 570368 h 643116"/>
              <a:gd name="connsiteX23" fmla="*/ 715224 w 950614"/>
              <a:gd name="connsiteY23" fmla="*/ 588475 h 643116"/>
              <a:gd name="connsiteX24" fmla="*/ 796705 w 950614"/>
              <a:gd name="connsiteY24" fmla="*/ 606582 h 643116"/>
              <a:gd name="connsiteX25" fmla="*/ 860079 w 950614"/>
              <a:gd name="connsiteY25" fmla="*/ 642796 h 643116"/>
              <a:gd name="connsiteX26" fmla="*/ 932507 w 950614"/>
              <a:gd name="connsiteY26" fmla="*/ 633742 h 643116"/>
              <a:gd name="connsiteX27" fmla="*/ 914400 w 950614"/>
              <a:gd name="connsiteY27" fmla="*/ 534154 h 643116"/>
              <a:gd name="connsiteX28" fmla="*/ 887240 w 950614"/>
              <a:gd name="connsiteY28" fmla="*/ 506994 h 643116"/>
              <a:gd name="connsiteX29" fmla="*/ 923453 w 950614"/>
              <a:gd name="connsiteY29" fmla="*/ 452673 h 643116"/>
              <a:gd name="connsiteX30" fmla="*/ 932507 w 950614"/>
              <a:gd name="connsiteY30" fmla="*/ 425513 h 643116"/>
              <a:gd name="connsiteX31" fmla="*/ 950614 w 950614"/>
              <a:gd name="connsiteY31" fmla="*/ 362138 h 643116"/>
              <a:gd name="connsiteX32" fmla="*/ 941560 w 950614"/>
              <a:gd name="connsiteY32" fmla="*/ 289711 h 643116"/>
              <a:gd name="connsiteX33" fmla="*/ 914400 w 950614"/>
              <a:gd name="connsiteY33" fmla="*/ 271604 h 643116"/>
              <a:gd name="connsiteX34" fmla="*/ 823865 w 950614"/>
              <a:gd name="connsiteY34" fmla="*/ 262550 h 643116"/>
              <a:gd name="connsiteX35" fmla="*/ 796705 w 950614"/>
              <a:gd name="connsiteY35" fmla="*/ 244443 h 643116"/>
              <a:gd name="connsiteX36" fmla="*/ 778598 w 950614"/>
              <a:gd name="connsiteY36" fmla="*/ 217283 h 643116"/>
              <a:gd name="connsiteX37" fmla="*/ 697117 w 950614"/>
              <a:gd name="connsiteY37" fmla="*/ 208229 h 643116"/>
              <a:gd name="connsiteX38" fmla="*/ 679010 w 950614"/>
              <a:gd name="connsiteY38" fmla="*/ 181069 h 643116"/>
              <a:gd name="connsiteX39" fmla="*/ 642796 w 950614"/>
              <a:gd name="connsiteY39" fmla="*/ 162962 h 643116"/>
              <a:gd name="connsiteX40" fmla="*/ 624689 w 950614"/>
              <a:gd name="connsiteY40" fmla="*/ 108641 h 643116"/>
              <a:gd name="connsiteX41" fmla="*/ 570368 w 950614"/>
              <a:gd name="connsiteY41" fmla="*/ 90534 h 643116"/>
              <a:gd name="connsiteX42" fmla="*/ 497941 w 950614"/>
              <a:gd name="connsiteY42" fmla="*/ 72427 h 643116"/>
              <a:gd name="connsiteX43" fmla="*/ 416459 w 950614"/>
              <a:gd name="connsiteY43" fmla="*/ 81481 h 643116"/>
              <a:gd name="connsiteX44" fmla="*/ 389299 w 950614"/>
              <a:gd name="connsiteY44" fmla="*/ 90534 h 643116"/>
              <a:gd name="connsiteX45" fmla="*/ 325925 w 950614"/>
              <a:gd name="connsiteY45" fmla="*/ 72427 h 643116"/>
              <a:gd name="connsiteX46" fmla="*/ 244443 w 950614"/>
              <a:gd name="connsiteY46" fmla="*/ 0 h 643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950614" h="643116">
                <a:moveTo>
                  <a:pt x="244443" y="0"/>
                </a:moveTo>
                <a:lnTo>
                  <a:pt x="244443" y="0"/>
                </a:lnTo>
                <a:cubicBezTo>
                  <a:pt x="241425" y="27160"/>
                  <a:pt x="245539" y="56108"/>
                  <a:pt x="235390" y="81481"/>
                </a:cubicBezTo>
                <a:cubicBezTo>
                  <a:pt x="231846" y="90341"/>
                  <a:pt x="217406" y="87912"/>
                  <a:pt x="208230" y="90534"/>
                </a:cubicBezTo>
                <a:cubicBezTo>
                  <a:pt x="196266" y="93952"/>
                  <a:pt x="184087" y="96570"/>
                  <a:pt x="172016" y="99588"/>
                </a:cubicBezTo>
                <a:cubicBezTo>
                  <a:pt x="144856" y="96570"/>
                  <a:pt x="117047" y="97162"/>
                  <a:pt x="90535" y="90534"/>
                </a:cubicBezTo>
                <a:cubicBezTo>
                  <a:pt x="79979" y="87895"/>
                  <a:pt x="74044" y="70293"/>
                  <a:pt x="63374" y="72427"/>
                </a:cubicBezTo>
                <a:cubicBezTo>
                  <a:pt x="52704" y="74561"/>
                  <a:pt x="51303" y="90534"/>
                  <a:pt x="45267" y="99588"/>
                </a:cubicBezTo>
                <a:cubicBezTo>
                  <a:pt x="42249" y="111659"/>
                  <a:pt x="41779" y="124673"/>
                  <a:pt x="36214" y="135802"/>
                </a:cubicBezTo>
                <a:cubicBezTo>
                  <a:pt x="26482" y="155266"/>
                  <a:pt x="0" y="190122"/>
                  <a:pt x="0" y="190122"/>
                </a:cubicBezTo>
                <a:cubicBezTo>
                  <a:pt x="2314" y="215573"/>
                  <a:pt x="688" y="282035"/>
                  <a:pt x="18107" y="316871"/>
                </a:cubicBezTo>
                <a:cubicBezTo>
                  <a:pt x="22973" y="326603"/>
                  <a:pt x="28520" y="336337"/>
                  <a:pt x="36214" y="344031"/>
                </a:cubicBezTo>
                <a:cubicBezTo>
                  <a:pt x="43908" y="351725"/>
                  <a:pt x="54321" y="356102"/>
                  <a:pt x="63374" y="362138"/>
                </a:cubicBezTo>
                <a:cubicBezTo>
                  <a:pt x="111336" y="434083"/>
                  <a:pt x="51069" y="359243"/>
                  <a:pt x="217283" y="398352"/>
                </a:cubicBezTo>
                <a:cubicBezTo>
                  <a:pt x="227875" y="400844"/>
                  <a:pt x="229354" y="416459"/>
                  <a:pt x="235390" y="425513"/>
                </a:cubicBezTo>
                <a:cubicBezTo>
                  <a:pt x="238408" y="440602"/>
                  <a:pt x="235907" y="457977"/>
                  <a:pt x="244443" y="470780"/>
                </a:cubicBezTo>
                <a:cubicBezTo>
                  <a:pt x="249737" y="478720"/>
                  <a:pt x="262113" y="478834"/>
                  <a:pt x="271604" y="479833"/>
                </a:cubicBezTo>
                <a:cubicBezTo>
                  <a:pt x="319717" y="484898"/>
                  <a:pt x="368174" y="485869"/>
                  <a:pt x="416459" y="488887"/>
                </a:cubicBezTo>
                <a:cubicBezTo>
                  <a:pt x="425513" y="491905"/>
                  <a:pt x="434444" y="495318"/>
                  <a:pt x="443620" y="497940"/>
                </a:cubicBezTo>
                <a:cubicBezTo>
                  <a:pt x="455584" y="501358"/>
                  <a:pt x="470118" y="499221"/>
                  <a:pt x="479834" y="506994"/>
                </a:cubicBezTo>
                <a:cubicBezTo>
                  <a:pt x="487286" y="512956"/>
                  <a:pt x="481435" y="528192"/>
                  <a:pt x="488887" y="534154"/>
                </a:cubicBezTo>
                <a:cubicBezTo>
                  <a:pt x="498603" y="541927"/>
                  <a:pt x="513183" y="539633"/>
                  <a:pt x="525101" y="543208"/>
                </a:cubicBezTo>
                <a:cubicBezTo>
                  <a:pt x="666562" y="585647"/>
                  <a:pt x="485736" y="538956"/>
                  <a:pt x="642796" y="570368"/>
                </a:cubicBezTo>
                <a:cubicBezTo>
                  <a:pt x="667198" y="575248"/>
                  <a:pt x="690976" y="582879"/>
                  <a:pt x="715224" y="588475"/>
                </a:cubicBezTo>
                <a:cubicBezTo>
                  <a:pt x="864577" y="622940"/>
                  <a:pt x="671263" y="575220"/>
                  <a:pt x="796705" y="606582"/>
                </a:cubicBezTo>
                <a:cubicBezTo>
                  <a:pt x="808636" y="614536"/>
                  <a:pt x="846951" y="641702"/>
                  <a:pt x="860079" y="642796"/>
                </a:cubicBezTo>
                <a:cubicBezTo>
                  <a:pt x="884326" y="644816"/>
                  <a:pt x="908364" y="636760"/>
                  <a:pt x="932507" y="633742"/>
                </a:cubicBezTo>
                <a:cubicBezTo>
                  <a:pt x="932153" y="631262"/>
                  <a:pt x="922529" y="548381"/>
                  <a:pt x="914400" y="534154"/>
                </a:cubicBezTo>
                <a:cubicBezTo>
                  <a:pt x="908048" y="523038"/>
                  <a:pt x="896293" y="516047"/>
                  <a:pt x="887240" y="506994"/>
                </a:cubicBezTo>
                <a:cubicBezTo>
                  <a:pt x="909386" y="396258"/>
                  <a:pt x="874736" y="501389"/>
                  <a:pt x="923453" y="452673"/>
                </a:cubicBezTo>
                <a:cubicBezTo>
                  <a:pt x="930201" y="445925"/>
                  <a:pt x="929885" y="434689"/>
                  <a:pt x="932507" y="425513"/>
                </a:cubicBezTo>
                <a:cubicBezTo>
                  <a:pt x="955246" y="345928"/>
                  <a:pt x="928904" y="427267"/>
                  <a:pt x="950614" y="362138"/>
                </a:cubicBezTo>
                <a:cubicBezTo>
                  <a:pt x="947596" y="337996"/>
                  <a:pt x="950596" y="312301"/>
                  <a:pt x="941560" y="289711"/>
                </a:cubicBezTo>
                <a:cubicBezTo>
                  <a:pt x="937519" y="279608"/>
                  <a:pt x="925002" y="274051"/>
                  <a:pt x="914400" y="271604"/>
                </a:cubicBezTo>
                <a:cubicBezTo>
                  <a:pt x="884848" y="264784"/>
                  <a:pt x="854043" y="265568"/>
                  <a:pt x="823865" y="262550"/>
                </a:cubicBezTo>
                <a:cubicBezTo>
                  <a:pt x="814812" y="256514"/>
                  <a:pt x="804399" y="252137"/>
                  <a:pt x="796705" y="244443"/>
                </a:cubicBezTo>
                <a:cubicBezTo>
                  <a:pt x="789011" y="236749"/>
                  <a:pt x="788824" y="221001"/>
                  <a:pt x="778598" y="217283"/>
                </a:cubicBezTo>
                <a:cubicBezTo>
                  <a:pt x="752916" y="207944"/>
                  <a:pt x="724277" y="211247"/>
                  <a:pt x="697117" y="208229"/>
                </a:cubicBezTo>
                <a:cubicBezTo>
                  <a:pt x="691081" y="199176"/>
                  <a:pt x="687369" y="188035"/>
                  <a:pt x="679010" y="181069"/>
                </a:cubicBezTo>
                <a:cubicBezTo>
                  <a:pt x="668642" y="172429"/>
                  <a:pt x="650894" y="173759"/>
                  <a:pt x="642796" y="162962"/>
                </a:cubicBezTo>
                <a:cubicBezTo>
                  <a:pt x="631344" y="147693"/>
                  <a:pt x="642796" y="114677"/>
                  <a:pt x="624689" y="108641"/>
                </a:cubicBezTo>
                <a:cubicBezTo>
                  <a:pt x="606582" y="102605"/>
                  <a:pt x="589084" y="94277"/>
                  <a:pt x="570368" y="90534"/>
                </a:cubicBezTo>
                <a:cubicBezTo>
                  <a:pt x="515743" y="79610"/>
                  <a:pt x="539699" y="86347"/>
                  <a:pt x="497941" y="72427"/>
                </a:cubicBezTo>
                <a:cubicBezTo>
                  <a:pt x="470780" y="75445"/>
                  <a:pt x="443415" y="76988"/>
                  <a:pt x="416459" y="81481"/>
                </a:cubicBezTo>
                <a:cubicBezTo>
                  <a:pt x="407046" y="83050"/>
                  <a:pt x="398795" y="91484"/>
                  <a:pt x="389299" y="90534"/>
                </a:cubicBezTo>
                <a:cubicBezTo>
                  <a:pt x="367438" y="88348"/>
                  <a:pt x="347050" y="78463"/>
                  <a:pt x="325925" y="72427"/>
                </a:cubicBezTo>
                <a:cubicBezTo>
                  <a:pt x="284939" y="31442"/>
                  <a:pt x="258023" y="12071"/>
                  <a:pt x="244443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srgbClr val="FF0000"/>
                </a:solidFill>
              </a:rPr>
              <a:t>16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68" name="Freeform 67"/>
          <p:cNvSpPr/>
          <p:nvPr/>
        </p:nvSpPr>
        <p:spPr>
          <a:xfrm>
            <a:off x="420695" y="3041964"/>
            <a:ext cx="529919" cy="325925"/>
          </a:xfrm>
          <a:custGeom>
            <a:avLst/>
            <a:gdLst>
              <a:gd name="connsiteX0" fmla="*/ 185887 w 529919"/>
              <a:gd name="connsiteY0" fmla="*/ 18107 h 325925"/>
              <a:gd name="connsiteX1" fmla="*/ 185887 w 529919"/>
              <a:gd name="connsiteY1" fmla="*/ 18107 h 325925"/>
              <a:gd name="connsiteX2" fmla="*/ 140620 w 529919"/>
              <a:gd name="connsiteY2" fmla="*/ 90535 h 325925"/>
              <a:gd name="connsiteX3" fmla="*/ 113459 w 529919"/>
              <a:gd name="connsiteY3" fmla="*/ 108642 h 325925"/>
              <a:gd name="connsiteX4" fmla="*/ 95353 w 529919"/>
              <a:gd name="connsiteY4" fmla="*/ 135802 h 325925"/>
              <a:gd name="connsiteX5" fmla="*/ 86299 w 529919"/>
              <a:gd name="connsiteY5" fmla="*/ 172016 h 325925"/>
              <a:gd name="connsiteX6" fmla="*/ 22925 w 529919"/>
              <a:gd name="connsiteY6" fmla="*/ 217284 h 325925"/>
              <a:gd name="connsiteX7" fmla="*/ 4818 w 529919"/>
              <a:gd name="connsiteY7" fmla="*/ 271604 h 325925"/>
              <a:gd name="connsiteX8" fmla="*/ 95353 w 529919"/>
              <a:gd name="connsiteY8" fmla="*/ 325925 h 325925"/>
              <a:gd name="connsiteX9" fmla="*/ 194941 w 529919"/>
              <a:gd name="connsiteY9" fmla="*/ 316872 h 325925"/>
              <a:gd name="connsiteX10" fmla="*/ 249261 w 529919"/>
              <a:gd name="connsiteY10" fmla="*/ 280658 h 325925"/>
              <a:gd name="connsiteX11" fmla="*/ 276422 w 529919"/>
              <a:gd name="connsiteY11" fmla="*/ 271604 h 325925"/>
              <a:gd name="connsiteX12" fmla="*/ 312636 w 529919"/>
              <a:gd name="connsiteY12" fmla="*/ 262551 h 325925"/>
              <a:gd name="connsiteX13" fmla="*/ 366956 w 529919"/>
              <a:gd name="connsiteY13" fmla="*/ 244444 h 325925"/>
              <a:gd name="connsiteX14" fmla="*/ 394117 w 529919"/>
              <a:gd name="connsiteY14" fmla="*/ 226337 h 325925"/>
              <a:gd name="connsiteX15" fmla="*/ 439384 w 529919"/>
              <a:gd name="connsiteY15" fmla="*/ 181070 h 325925"/>
              <a:gd name="connsiteX16" fmla="*/ 457491 w 529919"/>
              <a:gd name="connsiteY16" fmla="*/ 153909 h 325925"/>
              <a:gd name="connsiteX17" fmla="*/ 529919 w 529919"/>
              <a:gd name="connsiteY17" fmla="*/ 108642 h 325925"/>
              <a:gd name="connsiteX18" fmla="*/ 502758 w 529919"/>
              <a:gd name="connsiteY18" fmla="*/ 81482 h 325925"/>
              <a:gd name="connsiteX19" fmla="*/ 321689 w 529919"/>
              <a:gd name="connsiteY19" fmla="*/ 72428 h 325925"/>
              <a:gd name="connsiteX20" fmla="*/ 294529 w 529919"/>
              <a:gd name="connsiteY20" fmla="*/ 63375 h 325925"/>
              <a:gd name="connsiteX21" fmla="*/ 249261 w 529919"/>
              <a:gd name="connsiteY21" fmla="*/ 9054 h 325925"/>
              <a:gd name="connsiteX22" fmla="*/ 222101 w 529919"/>
              <a:gd name="connsiteY22" fmla="*/ 0 h 325925"/>
              <a:gd name="connsiteX23" fmla="*/ 185887 w 529919"/>
              <a:gd name="connsiteY23" fmla="*/ 18107 h 325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29919" h="325925">
                <a:moveTo>
                  <a:pt x="185887" y="18107"/>
                </a:moveTo>
                <a:lnTo>
                  <a:pt x="185887" y="18107"/>
                </a:lnTo>
                <a:cubicBezTo>
                  <a:pt x="170798" y="42250"/>
                  <a:pt x="158405" y="68304"/>
                  <a:pt x="140620" y="90535"/>
                </a:cubicBezTo>
                <a:cubicBezTo>
                  <a:pt x="133823" y="99032"/>
                  <a:pt x="121153" y="100948"/>
                  <a:pt x="113459" y="108642"/>
                </a:cubicBezTo>
                <a:cubicBezTo>
                  <a:pt x="105765" y="116336"/>
                  <a:pt x="101388" y="126749"/>
                  <a:pt x="95353" y="135802"/>
                </a:cubicBezTo>
                <a:cubicBezTo>
                  <a:pt x="92335" y="147873"/>
                  <a:pt x="92472" y="161213"/>
                  <a:pt x="86299" y="172016"/>
                </a:cubicBezTo>
                <a:cubicBezTo>
                  <a:pt x="71617" y="197710"/>
                  <a:pt x="47379" y="205057"/>
                  <a:pt x="22925" y="217284"/>
                </a:cubicBezTo>
                <a:cubicBezTo>
                  <a:pt x="16889" y="235391"/>
                  <a:pt x="-11063" y="261017"/>
                  <a:pt x="4818" y="271604"/>
                </a:cubicBezTo>
                <a:cubicBezTo>
                  <a:pt x="70368" y="315304"/>
                  <a:pt x="39675" y="298086"/>
                  <a:pt x="95353" y="325925"/>
                </a:cubicBezTo>
                <a:cubicBezTo>
                  <a:pt x="128549" y="322907"/>
                  <a:pt x="162963" y="326277"/>
                  <a:pt x="194941" y="316872"/>
                </a:cubicBezTo>
                <a:cubicBezTo>
                  <a:pt x="215818" y="310732"/>
                  <a:pt x="228616" y="287540"/>
                  <a:pt x="249261" y="280658"/>
                </a:cubicBezTo>
                <a:cubicBezTo>
                  <a:pt x="258315" y="277640"/>
                  <a:pt x="267246" y="274226"/>
                  <a:pt x="276422" y="271604"/>
                </a:cubicBezTo>
                <a:cubicBezTo>
                  <a:pt x="288386" y="268186"/>
                  <a:pt x="300718" y="266126"/>
                  <a:pt x="312636" y="262551"/>
                </a:cubicBezTo>
                <a:cubicBezTo>
                  <a:pt x="330917" y="257067"/>
                  <a:pt x="366956" y="244444"/>
                  <a:pt x="366956" y="244444"/>
                </a:cubicBezTo>
                <a:cubicBezTo>
                  <a:pt x="376010" y="238408"/>
                  <a:pt x="386423" y="234031"/>
                  <a:pt x="394117" y="226337"/>
                </a:cubicBezTo>
                <a:cubicBezTo>
                  <a:pt x="454477" y="165978"/>
                  <a:pt x="366953" y="229358"/>
                  <a:pt x="439384" y="181070"/>
                </a:cubicBezTo>
                <a:cubicBezTo>
                  <a:pt x="445420" y="172016"/>
                  <a:pt x="447979" y="159193"/>
                  <a:pt x="457491" y="153909"/>
                </a:cubicBezTo>
                <a:cubicBezTo>
                  <a:pt x="538051" y="109153"/>
                  <a:pt x="510438" y="167081"/>
                  <a:pt x="529919" y="108642"/>
                </a:cubicBezTo>
                <a:cubicBezTo>
                  <a:pt x="520865" y="99589"/>
                  <a:pt x="515372" y="83676"/>
                  <a:pt x="502758" y="81482"/>
                </a:cubicBezTo>
                <a:cubicBezTo>
                  <a:pt x="443220" y="71128"/>
                  <a:pt x="381894" y="77663"/>
                  <a:pt x="321689" y="72428"/>
                </a:cubicBezTo>
                <a:cubicBezTo>
                  <a:pt x="312182" y="71601"/>
                  <a:pt x="303582" y="66393"/>
                  <a:pt x="294529" y="63375"/>
                </a:cubicBezTo>
                <a:cubicBezTo>
                  <a:pt x="281167" y="43331"/>
                  <a:pt x="270176" y="22997"/>
                  <a:pt x="249261" y="9054"/>
                </a:cubicBezTo>
                <a:cubicBezTo>
                  <a:pt x="241321" y="3760"/>
                  <a:pt x="231154" y="3018"/>
                  <a:pt x="222101" y="0"/>
                </a:cubicBezTo>
                <a:lnTo>
                  <a:pt x="185887" y="18107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69" name="Freeform 68"/>
          <p:cNvSpPr/>
          <p:nvPr/>
        </p:nvSpPr>
        <p:spPr>
          <a:xfrm>
            <a:off x="271604" y="3340729"/>
            <a:ext cx="182279" cy="237733"/>
          </a:xfrm>
          <a:custGeom>
            <a:avLst/>
            <a:gdLst>
              <a:gd name="connsiteX0" fmla="*/ 0 w 182279"/>
              <a:gd name="connsiteY0" fmla="*/ 217283 h 237733"/>
              <a:gd name="connsiteX1" fmla="*/ 0 w 182279"/>
              <a:gd name="connsiteY1" fmla="*/ 217283 h 237733"/>
              <a:gd name="connsiteX2" fmla="*/ 9053 w 182279"/>
              <a:gd name="connsiteY2" fmla="*/ 135802 h 237733"/>
              <a:gd name="connsiteX3" fmla="*/ 18107 w 182279"/>
              <a:gd name="connsiteY3" fmla="*/ 108641 h 237733"/>
              <a:gd name="connsiteX4" fmla="*/ 9053 w 182279"/>
              <a:gd name="connsiteY4" fmla="*/ 81481 h 237733"/>
              <a:gd name="connsiteX5" fmla="*/ 18107 w 182279"/>
              <a:gd name="connsiteY5" fmla="*/ 36214 h 237733"/>
              <a:gd name="connsiteX6" fmla="*/ 81481 w 182279"/>
              <a:gd name="connsiteY6" fmla="*/ 27160 h 237733"/>
              <a:gd name="connsiteX7" fmla="*/ 108642 w 182279"/>
              <a:gd name="connsiteY7" fmla="*/ 18107 h 237733"/>
              <a:gd name="connsiteX8" fmla="*/ 135802 w 182279"/>
              <a:gd name="connsiteY8" fmla="*/ 0 h 237733"/>
              <a:gd name="connsiteX9" fmla="*/ 172016 w 182279"/>
              <a:gd name="connsiteY9" fmla="*/ 72427 h 237733"/>
              <a:gd name="connsiteX10" fmla="*/ 153909 w 182279"/>
              <a:gd name="connsiteY10" fmla="*/ 117695 h 237733"/>
              <a:gd name="connsiteX11" fmla="*/ 90535 w 182279"/>
              <a:gd name="connsiteY11" fmla="*/ 144855 h 237733"/>
              <a:gd name="connsiteX12" fmla="*/ 72428 w 182279"/>
              <a:gd name="connsiteY12" fmla="*/ 208229 h 237733"/>
              <a:gd name="connsiteX13" fmla="*/ 54321 w 182279"/>
              <a:gd name="connsiteY13" fmla="*/ 235390 h 237733"/>
              <a:gd name="connsiteX14" fmla="*/ 0 w 182279"/>
              <a:gd name="connsiteY14" fmla="*/ 217283 h 23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279" h="237733">
                <a:moveTo>
                  <a:pt x="0" y="217283"/>
                </a:moveTo>
                <a:lnTo>
                  <a:pt x="0" y="217283"/>
                </a:lnTo>
                <a:cubicBezTo>
                  <a:pt x="3018" y="190123"/>
                  <a:pt x="4560" y="162758"/>
                  <a:pt x="9053" y="135802"/>
                </a:cubicBezTo>
                <a:cubicBezTo>
                  <a:pt x="10622" y="126388"/>
                  <a:pt x="18107" y="118184"/>
                  <a:pt x="18107" y="108641"/>
                </a:cubicBezTo>
                <a:cubicBezTo>
                  <a:pt x="18107" y="99098"/>
                  <a:pt x="12071" y="90534"/>
                  <a:pt x="9053" y="81481"/>
                </a:cubicBezTo>
                <a:cubicBezTo>
                  <a:pt x="12071" y="66392"/>
                  <a:pt x="5797" y="45447"/>
                  <a:pt x="18107" y="36214"/>
                </a:cubicBezTo>
                <a:cubicBezTo>
                  <a:pt x="35178" y="23411"/>
                  <a:pt x="60556" y="31345"/>
                  <a:pt x="81481" y="27160"/>
                </a:cubicBezTo>
                <a:cubicBezTo>
                  <a:pt x="90839" y="25288"/>
                  <a:pt x="99588" y="21125"/>
                  <a:pt x="108642" y="18107"/>
                </a:cubicBezTo>
                <a:cubicBezTo>
                  <a:pt x="117695" y="12071"/>
                  <a:pt x="124921" y="0"/>
                  <a:pt x="135802" y="0"/>
                </a:cubicBezTo>
                <a:cubicBezTo>
                  <a:pt x="198304" y="0"/>
                  <a:pt x="183524" y="30230"/>
                  <a:pt x="172016" y="72427"/>
                </a:cubicBezTo>
                <a:cubicBezTo>
                  <a:pt x="167740" y="88106"/>
                  <a:pt x="163355" y="104470"/>
                  <a:pt x="153909" y="117695"/>
                </a:cubicBezTo>
                <a:cubicBezTo>
                  <a:pt x="140317" y="136723"/>
                  <a:pt x="109949" y="140002"/>
                  <a:pt x="90535" y="144855"/>
                </a:cubicBezTo>
                <a:cubicBezTo>
                  <a:pt x="87635" y="156454"/>
                  <a:pt x="78921" y="195244"/>
                  <a:pt x="72428" y="208229"/>
                </a:cubicBezTo>
                <a:cubicBezTo>
                  <a:pt x="67562" y="217961"/>
                  <a:pt x="62818" y="228593"/>
                  <a:pt x="54321" y="235390"/>
                </a:cubicBezTo>
                <a:cubicBezTo>
                  <a:pt x="41812" y="245397"/>
                  <a:pt x="9054" y="220301"/>
                  <a:pt x="0" y="21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 smtClean="0">
                <a:solidFill>
                  <a:srgbClr val="FF0000"/>
                </a:solidFill>
              </a:rPr>
              <a:t>21</a:t>
            </a:r>
            <a:endParaRPr lang="en-IN" sz="1200" dirty="0">
              <a:solidFill>
                <a:srgbClr val="FF0000"/>
              </a:solidFill>
            </a:endParaRPr>
          </a:p>
        </p:txBody>
      </p:sp>
      <p:sp>
        <p:nvSpPr>
          <p:cNvPr id="70" name="Freeform 69"/>
          <p:cNvSpPr/>
          <p:nvPr/>
        </p:nvSpPr>
        <p:spPr>
          <a:xfrm>
            <a:off x="366885" y="3376943"/>
            <a:ext cx="168952" cy="181939"/>
          </a:xfrm>
          <a:custGeom>
            <a:avLst/>
            <a:gdLst>
              <a:gd name="connsiteX0" fmla="*/ 94842 w 168952"/>
              <a:gd name="connsiteY0" fmla="*/ 0 h 181939"/>
              <a:gd name="connsiteX1" fmla="*/ 94842 w 168952"/>
              <a:gd name="connsiteY1" fmla="*/ 0 h 181939"/>
              <a:gd name="connsiteX2" fmla="*/ 49574 w 168952"/>
              <a:gd name="connsiteY2" fmla="*/ 99588 h 181939"/>
              <a:gd name="connsiteX3" fmla="*/ 22414 w 168952"/>
              <a:gd name="connsiteY3" fmla="*/ 117695 h 181939"/>
              <a:gd name="connsiteX4" fmla="*/ 22414 w 168952"/>
              <a:gd name="connsiteY4" fmla="*/ 181069 h 181939"/>
              <a:gd name="connsiteX5" fmla="*/ 94842 w 168952"/>
              <a:gd name="connsiteY5" fmla="*/ 162962 h 181939"/>
              <a:gd name="connsiteX6" fmla="*/ 103895 w 168952"/>
              <a:gd name="connsiteY6" fmla="*/ 27160 h 181939"/>
              <a:gd name="connsiteX7" fmla="*/ 167269 w 168952"/>
              <a:gd name="connsiteY7" fmla="*/ 18107 h 181939"/>
              <a:gd name="connsiteX8" fmla="*/ 140109 w 168952"/>
              <a:gd name="connsiteY8" fmla="*/ 9053 h 181939"/>
              <a:gd name="connsiteX9" fmla="*/ 94842 w 168952"/>
              <a:gd name="connsiteY9" fmla="*/ 0 h 181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8952" h="181939">
                <a:moveTo>
                  <a:pt x="94842" y="0"/>
                </a:moveTo>
                <a:lnTo>
                  <a:pt x="94842" y="0"/>
                </a:lnTo>
                <a:cubicBezTo>
                  <a:pt x="86901" y="21174"/>
                  <a:pt x="72260" y="76902"/>
                  <a:pt x="49574" y="99588"/>
                </a:cubicBezTo>
                <a:cubicBezTo>
                  <a:pt x="41880" y="107282"/>
                  <a:pt x="31467" y="111659"/>
                  <a:pt x="22414" y="117695"/>
                </a:cubicBezTo>
                <a:cubicBezTo>
                  <a:pt x="16432" y="126668"/>
                  <a:pt x="-24884" y="171609"/>
                  <a:pt x="22414" y="181069"/>
                </a:cubicBezTo>
                <a:cubicBezTo>
                  <a:pt x="46816" y="185949"/>
                  <a:pt x="70699" y="168998"/>
                  <a:pt x="94842" y="162962"/>
                </a:cubicBezTo>
                <a:cubicBezTo>
                  <a:pt x="97860" y="117695"/>
                  <a:pt x="83606" y="67738"/>
                  <a:pt x="103895" y="27160"/>
                </a:cubicBezTo>
                <a:cubicBezTo>
                  <a:pt x="113438" y="8074"/>
                  <a:pt x="148183" y="27650"/>
                  <a:pt x="167269" y="18107"/>
                </a:cubicBezTo>
                <a:cubicBezTo>
                  <a:pt x="175805" y="13839"/>
                  <a:pt x="149578" y="10237"/>
                  <a:pt x="140109" y="9053"/>
                </a:cubicBezTo>
                <a:cubicBezTo>
                  <a:pt x="125137" y="7181"/>
                  <a:pt x="102386" y="1509"/>
                  <a:pt x="9484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 smtClean="0">
                <a:solidFill>
                  <a:srgbClr val="FF0000"/>
                </a:solidFill>
              </a:rPr>
              <a:t>20</a:t>
            </a:r>
            <a:endParaRPr lang="en-IN" sz="1600" dirty="0">
              <a:solidFill>
                <a:srgbClr val="FF0000"/>
              </a:solidFill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362139" y="3449370"/>
            <a:ext cx="1167897" cy="1348967"/>
          </a:xfrm>
          <a:custGeom>
            <a:avLst/>
            <a:gdLst>
              <a:gd name="connsiteX0" fmla="*/ 135802 w 1167897"/>
              <a:gd name="connsiteY0" fmla="*/ 18107 h 1348967"/>
              <a:gd name="connsiteX1" fmla="*/ 135802 w 1167897"/>
              <a:gd name="connsiteY1" fmla="*/ 18107 h 1348967"/>
              <a:gd name="connsiteX2" fmla="*/ 108641 w 1167897"/>
              <a:gd name="connsiteY2" fmla="*/ 90535 h 1348967"/>
              <a:gd name="connsiteX3" fmla="*/ 99588 w 1167897"/>
              <a:gd name="connsiteY3" fmla="*/ 126749 h 1348967"/>
              <a:gd name="connsiteX4" fmla="*/ 63374 w 1167897"/>
              <a:gd name="connsiteY4" fmla="*/ 181070 h 1348967"/>
              <a:gd name="connsiteX5" fmla="*/ 36213 w 1167897"/>
              <a:gd name="connsiteY5" fmla="*/ 172016 h 1348967"/>
              <a:gd name="connsiteX6" fmla="*/ 9053 w 1167897"/>
              <a:gd name="connsiteY6" fmla="*/ 153909 h 1348967"/>
              <a:gd name="connsiteX7" fmla="*/ 0 w 1167897"/>
              <a:gd name="connsiteY7" fmla="*/ 181070 h 1348967"/>
              <a:gd name="connsiteX8" fmla="*/ 18107 w 1167897"/>
              <a:gd name="connsiteY8" fmla="*/ 298765 h 1348967"/>
              <a:gd name="connsiteX9" fmla="*/ 27160 w 1167897"/>
              <a:gd name="connsiteY9" fmla="*/ 325925 h 1348967"/>
              <a:gd name="connsiteX10" fmla="*/ 54320 w 1167897"/>
              <a:gd name="connsiteY10" fmla="*/ 353085 h 1348967"/>
              <a:gd name="connsiteX11" fmla="*/ 81481 w 1167897"/>
              <a:gd name="connsiteY11" fmla="*/ 407406 h 1348967"/>
              <a:gd name="connsiteX12" fmla="*/ 90534 w 1167897"/>
              <a:gd name="connsiteY12" fmla="*/ 434567 h 1348967"/>
              <a:gd name="connsiteX13" fmla="*/ 108641 w 1167897"/>
              <a:gd name="connsiteY13" fmla="*/ 461727 h 1348967"/>
              <a:gd name="connsiteX14" fmla="*/ 126748 w 1167897"/>
              <a:gd name="connsiteY14" fmla="*/ 516048 h 1348967"/>
              <a:gd name="connsiteX15" fmla="*/ 135802 w 1167897"/>
              <a:gd name="connsiteY15" fmla="*/ 543208 h 1348967"/>
              <a:gd name="connsiteX16" fmla="*/ 144855 w 1167897"/>
              <a:gd name="connsiteY16" fmla="*/ 588476 h 1348967"/>
              <a:gd name="connsiteX17" fmla="*/ 162962 w 1167897"/>
              <a:gd name="connsiteY17" fmla="*/ 615636 h 1348967"/>
              <a:gd name="connsiteX18" fmla="*/ 181069 w 1167897"/>
              <a:gd name="connsiteY18" fmla="*/ 651850 h 1348967"/>
              <a:gd name="connsiteX19" fmla="*/ 199176 w 1167897"/>
              <a:gd name="connsiteY19" fmla="*/ 706171 h 1348967"/>
              <a:gd name="connsiteX20" fmla="*/ 235390 w 1167897"/>
              <a:gd name="connsiteY20" fmla="*/ 841973 h 1348967"/>
              <a:gd name="connsiteX21" fmla="*/ 244443 w 1167897"/>
              <a:gd name="connsiteY21" fmla="*/ 878186 h 1348967"/>
              <a:gd name="connsiteX22" fmla="*/ 262550 w 1167897"/>
              <a:gd name="connsiteY22" fmla="*/ 923454 h 1348967"/>
              <a:gd name="connsiteX23" fmla="*/ 271604 w 1167897"/>
              <a:gd name="connsiteY23" fmla="*/ 995881 h 1348967"/>
              <a:gd name="connsiteX24" fmla="*/ 289711 w 1167897"/>
              <a:gd name="connsiteY24" fmla="*/ 1059256 h 1348967"/>
              <a:gd name="connsiteX25" fmla="*/ 307817 w 1167897"/>
              <a:gd name="connsiteY25" fmla="*/ 1122630 h 1348967"/>
              <a:gd name="connsiteX26" fmla="*/ 316871 w 1167897"/>
              <a:gd name="connsiteY26" fmla="*/ 1204111 h 1348967"/>
              <a:gd name="connsiteX27" fmla="*/ 325924 w 1167897"/>
              <a:gd name="connsiteY27" fmla="*/ 1240325 h 1348967"/>
              <a:gd name="connsiteX28" fmla="*/ 353085 w 1167897"/>
              <a:gd name="connsiteY28" fmla="*/ 1258432 h 1348967"/>
              <a:gd name="connsiteX29" fmla="*/ 380245 w 1167897"/>
              <a:gd name="connsiteY29" fmla="*/ 1330860 h 1348967"/>
              <a:gd name="connsiteX30" fmla="*/ 407406 w 1167897"/>
              <a:gd name="connsiteY30" fmla="*/ 1348967 h 1348967"/>
              <a:gd name="connsiteX31" fmla="*/ 434566 w 1167897"/>
              <a:gd name="connsiteY31" fmla="*/ 1312753 h 1348967"/>
              <a:gd name="connsiteX32" fmla="*/ 461726 w 1167897"/>
              <a:gd name="connsiteY32" fmla="*/ 1330860 h 1348967"/>
              <a:gd name="connsiteX33" fmla="*/ 488887 w 1167897"/>
              <a:gd name="connsiteY33" fmla="*/ 1312753 h 1348967"/>
              <a:gd name="connsiteX34" fmla="*/ 552261 w 1167897"/>
              <a:gd name="connsiteY34" fmla="*/ 1249379 h 1348967"/>
              <a:gd name="connsiteX35" fmla="*/ 860079 w 1167897"/>
              <a:gd name="connsiteY35" fmla="*/ 1240325 h 1348967"/>
              <a:gd name="connsiteX36" fmla="*/ 914400 w 1167897"/>
              <a:gd name="connsiteY36" fmla="*/ 1204111 h 1348967"/>
              <a:gd name="connsiteX37" fmla="*/ 941560 w 1167897"/>
              <a:gd name="connsiteY37" fmla="*/ 1186004 h 1348967"/>
              <a:gd name="connsiteX38" fmla="*/ 1004934 w 1167897"/>
              <a:gd name="connsiteY38" fmla="*/ 1158844 h 1348967"/>
              <a:gd name="connsiteX39" fmla="*/ 1041148 w 1167897"/>
              <a:gd name="connsiteY39" fmla="*/ 1122630 h 1348967"/>
              <a:gd name="connsiteX40" fmla="*/ 1059255 w 1167897"/>
              <a:gd name="connsiteY40" fmla="*/ 1149790 h 1348967"/>
              <a:gd name="connsiteX41" fmla="*/ 1068309 w 1167897"/>
              <a:gd name="connsiteY41" fmla="*/ 1186004 h 1348967"/>
              <a:gd name="connsiteX42" fmla="*/ 1095469 w 1167897"/>
              <a:gd name="connsiteY42" fmla="*/ 1176951 h 1348967"/>
              <a:gd name="connsiteX43" fmla="*/ 1104522 w 1167897"/>
              <a:gd name="connsiteY43" fmla="*/ 1149790 h 1348967"/>
              <a:gd name="connsiteX44" fmla="*/ 1122629 w 1167897"/>
              <a:gd name="connsiteY44" fmla="*/ 1122630 h 1348967"/>
              <a:gd name="connsiteX45" fmla="*/ 1140736 w 1167897"/>
              <a:gd name="connsiteY45" fmla="*/ 1059256 h 1348967"/>
              <a:gd name="connsiteX46" fmla="*/ 1158843 w 1167897"/>
              <a:gd name="connsiteY46" fmla="*/ 1032095 h 1348967"/>
              <a:gd name="connsiteX47" fmla="*/ 1167897 w 1167897"/>
              <a:gd name="connsiteY47" fmla="*/ 1004935 h 1348967"/>
              <a:gd name="connsiteX48" fmla="*/ 1140736 w 1167897"/>
              <a:gd name="connsiteY48" fmla="*/ 995881 h 1348967"/>
              <a:gd name="connsiteX49" fmla="*/ 1050202 w 1167897"/>
              <a:gd name="connsiteY49" fmla="*/ 986828 h 1348967"/>
              <a:gd name="connsiteX50" fmla="*/ 995881 w 1167897"/>
              <a:gd name="connsiteY50" fmla="*/ 941561 h 1348967"/>
              <a:gd name="connsiteX51" fmla="*/ 941560 w 1167897"/>
              <a:gd name="connsiteY51" fmla="*/ 905347 h 1348967"/>
              <a:gd name="connsiteX52" fmla="*/ 914400 w 1167897"/>
              <a:gd name="connsiteY52" fmla="*/ 887240 h 1348967"/>
              <a:gd name="connsiteX53" fmla="*/ 887239 w 1167897"/>
              <a:gd name="connsiteY53" fmla="*/ 869133 h 1348967"/>
              <a:gd name="connsiteX54" fmla="*/ 860079 w 1167897"/>
              <a:gd name="connsiteY54" fmla="*/ 651850 h 1348967"/>
              <a:gd name="connsiteX55" fmla="*/ 841972 w 1167897"/>
              <a:gd name="connsiteY55" fmla="*/ 615636 h 1348967"/>
              <a:gd name="connsiteX56" fmla="*/ 805758 w 1167897"/>
              <a:gd name="connsiteY56" fmla="*/ 488887 h 1348967"/>
              <a:gd name="connsiteX57" fmla="*/ 733330 w 1167897"/>
              <a:gd name="connsiteY57" fmla="*/ 425513 h 1348967"/>
              <a:gd name="connsiteX58" fmla="*/ 787651 w 1167897"/>
              <a:gd name="connsiteY58" fmla="*/ 389299 h 1348967"/>
              <a:gd name="connsiteX59" fmla="*/ 805758 w 1167897"/>
              <a:gd name="connsiteY59" fmla="*/ 362139 h 1348967"/>
              <a:gd name="connsiteX60" fmla="*/ 769544 w 1167897"/>
              <a:gd name="connsiteY60" fmla="*/ 344032 h 1348967"/>
              <a:gd name="connsiteX61" fmla="*/ 660903 w 1167897"/>
              <a:gd name="connsiteY61" fmla="*/ 371192 h 1348967"/>
              <a:gd name="connsiteX62" fmla="*/ 606582 w 1167897"/>
              <a:gd name="connsiteY62" fmla="*/ 353085 h 1348967"/>
              <a:gd name="connsiteX63" fmla="*/ 552261 w 1167897"/>
              <a:gd name="connsiteY63" fmla="*/ 325925 h 1348967"/>
              <a:gd name="connsiteX64" fmla="*/ 479833 w 1167897"/>
              <a:gd name="connsiteY64" fmla="*/ 316872 h 1348967"/>
              <a:gd name="connsiteX65" fmla="*/ 461726 w 1167897"/>
              <a:gd name="connsiteY65" fmla="*/ 289711 h 1348967"/>
              <a:gd name="connsiteX66" fmla="*/ 452673 w 1167897"/>
              <a:gd name="connsiteY66" fmla="*/ 253497 h 1348967"/>
              <a:gd name="connsiteX67" fmla="*/ 434566 w 1167897"/>
              <a:gd name="connsiteY67" fmla="*/ 190123 h 1348967"/>
              <a:gd name="connsiteX68" fmla="*/ 416459 w 1167897"/>
              <a:gd name="connsiteY68" fmla="*/ 162963 h 1348967"/>
              <a:gd name="connsiteX69" fmla="*/ 362138 w 1167897"/>
              <a:gd name="connsiteY69" fmla="*/ 126749 h 1348967"/>
              <a:gd name="connsiteX70" fmla="*/ 334978 w 1167897"/>
              <a:gd name="connsiteY70" fmla="*/ 108642 h 1348967"/>
              <a:gd name="connsiteX71" fmla="*/ 289711 w 1167897"/>
              <a:gd name="connsiteY71" fmla="*/ 54321 h 1348967"/>
              <a:gd name="connsiteX72" fmla="*/ 253497 w 1167897"/>
              <a:gd name="connsiteY72" fmla="*/ 0 h 1348967"/>
              <a:gd name="connsiteX73" fmla="*/ 135802 w 1167897"/>
              <a:gd name="connsiteY73" fmla="*/ 18107 h 134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167897" h="1348967">
                <a:moveTo>
                  <a:pt x="135802" y="18107"/>
                </a:moveTo>
                <a:lnTo>
                  <a:pt x="135802" y="18107"/>
                </a:lnTo>
                <a:cubicBezTo>
                  <a:pt x="126748" y="42250"/>
                  <a:pt x="116795" y="66074"/>
                  <a:pt x="108641" y="90535"/>
                </a:cubicBezTo>
                <a:cubicBezTo>
                  <a:pt x="104706" y="102339"/>
                  <a:pt x="105153" y="115620"/>
                  <a:pt x="99588" y="126749"/>
                </a:cubicBezTo>
                <a:cubicBezTo>
                  <a:pt x="89856" y="146213"/>
                  <a:pt x="63374" y="181070"/>
                  <a:pt x="63374" y="181070"/>
                </a:cubicBezTo>
                <a:cubicBezTo>
                  <a:pt x="54320" y="178052"/>
                  <a:pt x="44749" y="176284"/>
                  <a:pt x="36213" y="172016"/>
                </a:cubicBezTo>
                <a:cubicBezTo>
                  <a:pt x="26481" y="167150"/>
                  <a:pt x="19609" y="151270"/>
                  <a:pt x="9053" y="153909"/>
                </a:cubicBezTo>
                <a:cubicBezTo>
                  <a:pt x="-205" y="156224"/>
                  <a:pt x="3018" y="172016"/>
                  <a:pt x="0" y="181070"/>
                </a:cubicBezTo>
                <a:cubicBezTo>
                  <a:pt x="7297" y="246750"/>
                  <a:pt x="3850" y="248865"/>
                  <a:pt x="18107" y="298765"/>
                </a:cubicBezTo>
                <a:cubicBezTo>
                  <a:pt x="20729" y="307941"/>
                  <a:pt x="21867" y="317985"/>
                  <a:pt x="27160" y="325925"/>
                </a:cubicBezTo>
                <a:cubicBezTo>
                  <a:pt x="34262" y="336578"/>
                  <a:pt x="45267" y="344032"/>
                  <a:pt x="54320" y="353085"/>
                </a:cubicBezTo>
                <a:cubicBezTo>
                  <a:pt x="77080" y="421363"/>
                  <a:pt x="46377" y="337196"/>
                  <a:pt x="81481" y="407406"/>
                </a:cubicBezTo>
                <a:cubicBezTo>
                  <a:pt x="85749" y="415942"/>
                  <a:pt x="86266" y="426031"/>
                  <a:pt x="90534" y="434567"/>
                </a:cubicBezTo>
                <a:cubicBezTo>
                  <a:pt x="95400" y="444299"/>
                  <a:pt x="104222" y="451784"/>
                  <a:pt x="108641" y="461727"/>
                </a:cubicBezTo>
                <a:cubicBezTo>
                  <a:pt x="116393" y="479168"/>
                  <a:pt x="120712" y="497941"/>
                  <a:pt x="126748" y="516048"/>
                </a:cubicBezTo>
                <a:cubicBezTo>
                  <a:pt x="129766" y="525101"/>
                  <a:pt x="133931" y="533850"/>
                  <a:pt x="135802" y="543208"/>
                </a:cubicBezTo>
                <a:cubicBezTo>
                  <a:pt x="138820" y="558297"/>
                  <a:pt x="139452" y="574068"/>
                  <a:pt x="144855" y="588476"/>
                </a:cubicBezTo>
                <a:cubicBezTo>
                  <a:pt x="148675" y="598664"/>
                  <a:pt x="157564" y="606189"/>
                  <a:pt x="162962" y="615636"/>
                </a:cubicBezTo>
                <a:cubicBezTo>
                  <a:pt x="169658" y="627354"/>
                  <a:pt x="176057" y="639319"/>
                  <a:pt x="181069" y="651850"/>
                </a:cubicBezTo>
                <a:cubicBezTo>
                  <a:pt x="188158" y="669571"/>
                  <a:pt x="193140" y="688064"/>
                  <a:pt x="199176" y="706171"/>
                </a:cubicBezTo>
                <a:cubicBezTo>
                  <a:pt x="220031" y="768737"/>
                  <a:pt x="205922" y="724101"/>
                  <a:pt x="235390" y="841973"/>
                </a:cubicBezTo>
                <a:cubicBezTo>
                  <a:pt x="238408" y="854044"/>
                  <a:pt x="239822" y="866633"/>
                  <a:pt x="244443" y="878186"/>
                </a:cubicBezTo>
                <a:lnTo>
                  <a:pt x="262550" y="923454"/>
                </a:lnTo>
                <a:cubicBezTo>
                  <a:pt x="265568" y="947596"/>
                  <a:pt x="267604" y="971882"/>
                  <a:pt x="271604" y="995881"/>
                </a:cubicBezTo>
                <a:cubicBezTo>
                  <a:pt x="277267" y="1029856"/>
                  <a:pt x="281098" y="1029109"/>
                  <a:pt x="289711" y="1059256"/>
                </a:cubicBezTo>
                <a:cubicBezTo>
                  <a:pt x="312452" y="1138850"/>
                  <a:pt x="286106" y="1057496"/>
                  <a:pt x="307817" y="1122630"/>
                </a:cubicBezTo>
                <a:cubicBezTo>
                  <a:pt x="310835" y="1149790"/>
                  <a:pt x="312716" y="1177101"/>
                  <a:pt x="316871" y="1204111"/>
                </a:cubicBezTo>
                <a:cubicBezTo>
                  <a:pt x="318763" y="1216409"/>
                  <a:pt x="319022" y="1229972"/>
                  <a:pt x="325924" y="1240325"/>
                </a:cubicBezTo>
                <a:cubicBezTo>
                  <a:pt x="331960" y="1249379"/>
                  <a:pt x="344031" y="1252396"/>
                  <a:pt x="353085" y="1258432"/>
                </a:cubicBezTo>
                <a:cubicBezTo>
                  <a:pt x="359562" y="1290819"/>
                  <a:pt x="356933" y="1307548"/>
                  <a:pt x="380245" y="1330860"/>
                </a:cubicBezTo>
                <a:cubicBezTo>
                  <a:pt x="387939" y="1338554"/>
                  <a:pt x="398352" y="1342931"/>
                  <a:pt x="407406" y="1348967"/>
                </a:cubicBezTo>
                <a:cubicBezTo>
                  <a:pt x="421668" y="1249128"/>
                  <a:pt x="402751" y="1280937"/>
                  <a:pt x="434566" y="1312753"/>
                </a:cubicBezTo>
                <a:cubicBezTo>
                  <a:pt x="442260" y="1320447"/>
                  <a:pt x="452673" y="1324824"/>
                  <a:pt x="461726" y="1330860"/>
                </a:cubicBezTo>
                <a:cubicBezTo>
                  <a:pt x="470780" y="1324824"/>
                  <a:pt x="481722" y="1320942"/>
                  <a:pt x="488887" y="1312753"/>
                </a:cubicBezTo>
                <a:cubicBezTo>
                  <a:pt x="516049" y="1281711"/>
                  <a:pt x="510747" y="1251623"/>
                  <a:pt x="552261" y="1249379"/>
                </a:cubicBezTo>
                <a:cubicBezTo>
                  <a:pt x="654762" y="1243838"/>
                  <a:pt x="757473" y="1243343"/>
                  <a:pt x="860079" y="1240325"/>
                </a:cubicBezTo>
                <a:lnTo>
                  <a:pt x="914400" y="1204111"/>
                </a:lnTo>
                <a:cubicBezTo>
                  <a:pt x="923453" y="1198075"/>
                  <a:pt x="931238" y="1189445"/>
                  <a:pt x="941560" y="1186004"/>
                </a:cubicBezTo>
                <a:cubicBezTo>
                  <a:pt x="962539" y="1179011"/>
                  <a:pt x="987033" y="1172269"/>
                  <a:pt x="1004934" y="1158844"/>
                </a:cubicBezTo>
                <a:cubicBezTo>
                  <a:pt x="1018591" y="1148601"/>
                  <a:pt x="1029077" y="1134701"/>
                  <a:pt x="1041148" y="1122630"/>
                </a:cubicBezTo>
                <a:cubicBezTo>
                  <a:pt x="1047184" y="1131683"/>
                  <a:pt x="1054969" y="1139789"/>
                  <a:pt x="1059255" y="1149790"/>
                </a:cubicBezTo>
                <a:cubicBezTo>
                  <a:pt x="1064157" y="1161227"/>
                  <a:pt x="1058355" y="1178538"/>
                  <a:pt x="1068309" y="1186004"/>
                </a:cubicBezTo>
                <a:cubicBezTo>
                  <a:pt x="1075943" y="1191730"/>
                  <a:pt x="1086416" y="1179969"/>
                  <a:pt x="1095469" y="1176951"/>
                </a:cubicBezTo>
                <a:cubicBezTo>
                  <a:pt x="1098487" y="1167897"/>
                  <a:pt x="1100254" y="1158326"/>
                  <a:pt x="1104522" y="1149790"/>
                </a:cubicBezTo>
                <a:cubicBezTo>
                  <a:pt x="1109388" y="1140058"/>
                  <a:pt x="1118588" y="1132733"/>
                  <a:pt x="1122629" y="1122630"/>
                </a:cubicBezTo>
                <a:cubicBezTo>
                  <a:pt x="1130789" y="1102231"/>
                  <a:pt x="1132577" y="1079655"/>
                  <a:pt x="1140736" y="1059256"/>
                </a:cubicBezTo>
                <a:cubicBezTo>
                  <a:pt x="1144777" y="1049153"/>
                  <a:pt x="1153977" y="1041827"/>
                  <a:pt x="1158843" y="1032095"/>
                </a:cubicBezTo>
                <a:cubicBezTo>
                  <a:pt x="1163111" y="1023559"/>
                  <a:pt x="1164879" y="1013988"/>
                  <a:pt x="1167897" y="1004935"/>
                </a:cubicBezTo>
                <a:cubicBezTo>
                  <a:pt x="1158843" y="1001917"/>
                  <a:pt x="1150168" y="997332"/>
                  <a:pt x="1140736" y="995881"/>
                </a:cubicBezTo>
                <a:cubicBezTo>
                  <a:pt x="1110760" y="991269"/>
                  <a:pt x="1079754" y="993648"/>
                  <a:pt x="1050202" y="986828"/>
                </a:cubicBezTo>
                <a:cubicBezTo>
                  <a:pt x="1030487" y="982278"/>
                  <a:pt x="1009439" y="952106"/>
                  <a:pt x="995881" y="941561"/>
                </a:cubicBezTo>
                <a:cubicBezTo>
                  <a:pt x="978703" y="928200"/>
                  <a:pt x="959667" y="917418"/>
                  <a:pt x="941560" y="905347"/>
                </a:cubicBezTo>
                <a:lnTo>
                  <a:pt x="914400" y="887240"/>
                </a:lnTo>
                <a:lnTo>
                  <a:pt x="887239" y="869133"/>
                </a:lnTo>
                <a:cubicBezTo>
                  <a:pt x="843195" y="737002"/>
                  <a:pt x="895082" y="908544"/>
                  <a:pt x="860079" y="651850"/>
                </a:cubicBezTo>
                <a:cubicBezTo>
                  <a:pt x="858256" y="638478"/>
                  <a:pt x="846240" y="628440"/>
                  <a:pt x="841972" y="615636"/>
                </a:cubicBezTo>
                <a:cubicBezTo>
                  <a:pt x="837190" y="601289"/>
                  <a:pt x="817965" y="508069"/>
                  <a:pt x="805758" y="488887"/>
                </a:cubicBezTo>
                <a:cubicBezTo>
                  <a:pt x="786246" y="458225"/>
                  <a:pt x="761190" y="444086"/>
                  <a:pt x="733330" y="425513"/>
                </a:cubicBezTo>
                <a:cubicBezTo>
                  <a:pt x="751437" y="413442"/>
                  <a:pt x="771273" y="403629"/>
                  <a:pt x="787651" y="389299"/>
                </a:cubicBezTo>
                <a:cubicBezTo>
                  <a:pt x="795840" y="382134"/>
                  <a:pt x="809799" y="372242"/>
                  <a:pt x="805758" y="362139"/>
                </a:cubicBezTo>
                <a:cubicBezTo>
                  <a:pt x="800746" y="349608"/>
                  <a:pt x="781615" y="350068"/>
                  <a:pt x="769544" y="344032"/>
                </a:cubicBezTo>
                <a:cubicBezTo>
                  <a:pt x="733330" y="353085"/>
                  <a:pt x="696316" y="382996"/>
                  <a:pt x="660903" y="371192"/>
                </a:cubicBezTo>
                <a:cubicBezTo>
                  <a:pt x="642796" y="365156"/>
                  <a:pt x="622463" y="363672"/>
                  <a:pt x="606582" y="353085"/>
                </a:cubicBezTo>
                <a:cubicBezTo>
                  <a:pt x="584839" y="338591"/>
                  <a:pt x="578027" y="330610"/>
                  <a:pt x="552261" y="325925"/>
                </a:cubicBezTo>
                <a:cubicBezTo>
                  <a:pt x="528323" y="321573"/>
                  <a:pt x="503976" y="319890"/>
                  <a:pt x="479833" y="316872"/>
                </a:cubicBezTo>
                <a:cubicBezTo>
                  <a:pt x="473797" y="307818"/>
                  <a:pt x="466012" y="299712"/>
                  <a:pt x="461726" y="289711"/>
                </a:cubicBezTo>
                <a:cubicBezTo>
                  <a:pt x="456825" y="278274"/>
                  <a:pt x="455947" y="265501"/>
                  <a:pt x="452673" y="253497"/>
                </a:cubicBezTo>
                <a:cubicBezTo>
                  <a:pt x="446892" y="232301"/>
                  <a:pt x="442726" y="210522"/>
                  <a:pt x="434566" y="190123"/>
                </a:cubicBezTo>
                <a:cubicBezTo>
                  <a:pt x="430525" y="180020"/>
                  <a:pt x="424648" y="170128"/>
                  <a:pt x="416459" y="162963"/>
                </a:cubicBezTo>
                <a:cubicBezTo>
                  <a:pt x="400081" y="148633"/>
                  <a:pt x="380245" y="138820"/>
                  <a:pt x="362138" y="126749"/>
                </a:cubicBezTo>
                <a:lnTo>
                  <a:pt x="334978" y="108642"/>
                </a:lnTo>
                <a:cubicBezTo>
                  <a:pt x="270278" y="11591"/>
                  <a:pt x="371032" y="158877"/>
                  <a:pt x="289711" y="54321"/>
                </a:cubicBezTo>
                <a:cubicBezTo>
                  <a:pt x="276350" y="37143"/>
                  <a:pt x="275259" y="0"/>
                  <a:pt x="253497" y="0"/>
                </a:cubicBezTo>
                <a:lnTo>
                  <a:pt x="135802" y="18107"/>
                </a:lnTo>
                <a:close/>
              </a:path>
            </a:pathLst>
          </a:custGeom>
          <a:solidFill>
            <a:srgbClr val="FF00F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22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2" name="Freeform 71"/>
          <p:cNvSpPr/>
          <p:nvPr/>
        </p:nvSpPr>
        <p:spPr>
          <a:xfrm>
            <a:off x="253449" y="3558012"/>
            <a:ext cx="425561" cy="1131683"/>
          </a:xfrm>
          <a:custGeom>
            <a:avLst/>
            <a:gdLst>
              <a:gd name="connsiteX0" fmla="*/ 36262 w 425561"/>
              <a:gd name="connsiteY0" fmla="*/ 27160 h 1131683"/>
              <a:gd name="connsiteX1" fmla="*/ 36262 w 425561"/>
              <a:gd name="connsiteY1" fmla="*/ 27160 h 1131683"/>
              <a:gd name="connsiteX2" fmla="*/ 48 w 425561"/>
              <a:gd name="connsiteY2" fmla="*/ 99588 h 1131683"/>
              <a:gd name="connsiteX3" fmla="*/ 27208 w 425561"/>
              <a:gd name="connsiteY3" fmla="*/ 126748 h 1131683"/>
              <a:gd name="connsiteX4" fmla="*/ 45315 w 425561"/>
              <a:gd name="connsiteY4" fmla="*/ 153909 h 1131683"/>
              <a:gd name="connsiteX5" fmla="*/ 63422 w 425561"/>
              <a:gd name="connsiteY5" fmla="*/ 226337 h 1131683"/>
              <a:gd name="connsiteX6" fmla="*/ 72476 w 425561"/>
              <a:gd name="connsiteY6" fmla="*/ 253497 h 1131683"/>
              <a:gd name="connsiteX7" fmla="*/ 81529 w 425561"/>
              <a:gd name="connsiteY7" fmla="*/ 289711 h 1131683"/>
              <a:gd name="connsiteX8" fmla="*/ 90583 w 425561"/>
              <a:gd name="connsiteY8" fmla="*/ 380245 h 1131683"/>
              <a:gd name="connsiteX9" fmla="*/ 126797 w 425561"/>
              <a:gd name="connsiteY9" fmla="*/ 407406 h 1131683"/>
              <a:gd name="connsiteX10" fmla="*/ 153957 w 425561"/>
              <a:gd name="connsiteY10" fmla="*/ 470780 h 1131683"/>
              <a:gd name="connsiteX11" fmla="*/ 163010 w 425561"/>
              <a:gd name="connsiteY11" fmla="*/ 534154 h 1131683"/>
              <a:gd name="connsiteX12" fmla="*/ 172064 w 425561"/>
              <a:gd name="connsiteY12" fmla="*/ 570368 h 1131683"/>
              <a:gd name="connsiteX13" fmla="*/ 163010 w 425561"/>
              <a:gd name="connsiteY13" fmla="*/ 697117 h 1131683"/>
              <a:gd name="connsiteX14" fmla="*/ 181117 w 425561"/>
              <a:gd name="connsiteY14" fmla="*/ 796705 h 1131683"/>
              <a:gd name="connsiteX15" fmla="*/ 244492 w 425561"/>
              <a:gd name="connsiteY15" fmla="*/ 878186 h 1131683"/>
              <a:gd name="connsiteX16" fmla="*/ 271652 w 425561"/>
              <a:gd name="connsiteY16" fmla="*/ 959667 h 1131683"/>
              <a:gd name="connsiteX17" fmla="*/ 280705 w 425561"/>
              <a:gd name="connsiteY17" fmla="*/ 986828 h 1131683"/>
              <a:gd name="connsiteX18" fmla="*/ 298812 w 425561"/>
              <a:gd name="connsiteY18" fmla="*/ 1059255 h 1131683"/>
              <a:gd name="connsiteX19" fmla="*/ 307866 w 425561"/>
              <a:gd name="connsiteY19" fmla="*/ 1086416 h 1131683"/>
              <a:gd name="connsiteX20" fmla="*/ 325973 w 425561"/>
              <a:gd name="connsiteY20" fmla="*/ 1113576 h 1131683"/>
              <a:gd name="connsiteX21" fmla="*/ 353133 w 425561"/>
              <a:gd name="connsiteY21" fmla="*/ 1131683 h 1131683"/>
              <a:gd name="connsiteX22" fmla="*/ 425561 w 425561"/>
              <a:gd name="connsiteY22" fmla="*/ 1086416 h 1131683"/>
              <a:gd name="connsiteX23" fmla="*/ 407454 w 425561"/>
              <a:gd name="connsiteY23" fmla="*/ 1004935 h 1131683"/>
              <a:gd name="connsiteX24" fmla="*/ 371240 w 425561"/>
              <a:gd name="connsiteY24" fmla="*/ 950614 h 1131683"/>
              <a:gd name="connsiteX25" fmla="*/ 362187 w 425561"/>
              <a:gd name="connsiteY25" fmla="*/ 778598 h 1131683"/>
              <a:gd name="connsiteX26" fmla="*/ 335026 w 425561"/>
              <a:gd name="connsiteY26" fmla="*/ 742384 h 1131683"/>
              <a:gd name="connsiteX27" fmla="*/ 325973 w 425561"/>
              <a:gd name="connsiteY27" fmla="*/ 715224 h 1131683"/>
              <a:gd name="connsiteX28" fmla="*/ 316919 w 425561"/>
              <a:gd name="connsiteY28" fmla="*/ 642796 h 1131683"/>
              <a:gd name="connsiteX29" fmla="*/ 298812 w 425561"/>
              <a:gd name="connsiteY29" fmla="*/ 588475 h 1131683"/>
              <a:gd name="connsiteX30" fmla="*/ 280705 w 425561"/>
              <a:gd name="connsiteY30" fmla="*/ 461727 h 1131683"/>
              <a:gd name="connsiteX31" fmla="*/ 271652 w 425561"/>
              <a:gd name="connsiteY31" fmla="*/ 425513 h 1131683"/>
              <a:gd name="connsiteX32" fmla="*/ 208278 w 425561"/>
              <a:gd name="connsiteY32" fmla="*/ 334978 h 1131683"/>
              <a:gd name="connsiteX33" fmla="*/ 172064 w 425561"/>
              <a:gd name="connsiteY33" fmla="*/ 253497 h 1131683"/>
              <a:gd name="connsiteX34" fmla="*/ 153957 w 425561"/>
              <a:gd name="connsiteY34" fmla="*/ 190123 h 1131683"/>
              <a:gd name="connsiteX35" fmla="*/ 144903 w 425561"/>
              <a:gd name="connsiteY35" fmla="*/ 153909 h 1131683"/>
              <a:gd name="connsiteX36" fmla="*/ 126797 w 425561"/>
              <a:gd name="connsiteY36" fmla="*/ 99588 h 1131683"/>
              <a:gd name="connsiteX37" fmla="*/ 99636 w 425561"/>
              <a:gd name="connsiteY37" fmla="*/ 54321 h 1131683"/>
              <a:gd name="connsiteX38" fmla="*/ 81529 w 425561"/>
              <a:gd name="connsiteY38" fmla="*/ 0 h 1131683"/>
              <a:gd name="connsiteX39" fmla="*/ 36262 w 425561"/>
              <a:gd name="connsiteY39" fmla="*/ 27160 h 1131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25561" h="1131683">
                <a:moveTo>
                  <a:pt x="36262" y="27160"/>
                </a:moveTo>
                <a:lnTo>
                  <a:pt x="36262" y="27160"/>
                </a:lnTo>
                <a:cubicBezTo>
                  <a:pt x="24191" y="51303"/>
                  <a:pt x="2492" y="72707"/>
                  <a:pt x="48" y="99588"/>
                </a:cubicBezTo>
                <a:cubicBezTo>
                  <a:pt x="-1111" y="112339"/>
                  <a:pt x="19012" y="116912"/>
                  <a:pt x="27208" y="126748"/>
                </a:cubicBezTo>
                <a:cubicBezTo>
                  <a:pt x="34174" y="135107"/>
                  <a:pt x="40449" y="144177"/>
                  <a:pt x="45315" y="153909"/>
                </a:cubicBezTo>
                <a:cubicBezTo>
                  <a:pt x="55665" y="174609"/>
                  <a:pt x="58255" y="205667"/>
                  <a:pt x="63422" y="226337"/>
                </a:cubicBezTo>
                <a:cubicBezTo>
                  <a:pt x="65737" y="235595"/>
                  <a:pt x="69854" y="244321"/>
                  <a:pt x="72476" y="253497"/>
                </a:cubicBezTo>
                <a:cubicBezTo>
                  <a:pt x="75894" y="265461"/>
                  <a:pt x="78511" y="277640"/>
                  <a:pt x="81529" y="289711"/>
                </a:cubicBezTo>
                <a:cubicBezTo>
                  <a:pt x="84547" y="319889"/>
                  <a:pt x="79696" y="351938"/>
                  <a:pt x="90583" y="380245"/>
                </a:cubicBezTo>
                <a:cubicBezTo>
                  <a:pt x="96000" y="394328"/>
                  <a:pt x="116977" y="395949"/>
                  <a:pt x="126797" y="407406"/>
                </a:cubicBezTo>
                <a:cubicBezTo>
                  <a:pt x="138998" y="421641"/>
                  <a:pt x="147828" y="452394"/>
                  <a:pt x="153957" y="470780"/>
                </a:cubicBezTo>
                <a:cubicBezTo>
                  <a:pt x="156975" y="491905"/>
                  <a:pt x="159193" y="513159"/>
                  <a:pt x="163010" y="534154"/>
                </a:cubicBezTo>
                <a:cubicBezTo>
                  <a:pt x="165236" y="546396"/>
                  <a:pt x="172064" y="557925"/>
                  <a:pt x="172064" y="570368"/>
                </a:cubicBezTo>
                <a:cubicBezTo>
                  <a:pt x="172064" y="612725"/>
                  <a:pt x="166028" y="654867"/>
                  <a:pt x="163010" y="697117"/>
                </a:cubicBezTo>
                <a:cubicBezTo>
                  <a:pt x="169046" y="730313"/>
                  <a:pt x="169888" y="764888"/>
                  <a:pt x="181117" y="796705"/>
                </a:cubicBezTo>
                <a:cubicBezTo>
                  <a:pt x="192931" y="830178"/>
                  <a:pt x="220477" y="854172"/>
                  <a:pt x="244492" y="878186"/>
                </a:cubicBezTo>
                <a:lnTo>
                  <a:pt x="271652" y="959667"/>
                </a:lnTo>
                <a:cubicBezTo>
                  <a:pt x="274670" y="968721"/>
                  <a:pt x="278390" y="977570"/>
                  <a:pt x="280705" y="986828"/>
                </a:cubicBezTo>
                <a:cubicBezTo>
                  <a:pt x="286741" y="1010970"/>
                  <a:pt x="290942" y="1035647"/>
                  <a:pt x="298812" y="1059255"/>
                </a:cubicBezTo>
                <a:cubicBezTo>
                  <a:pt x="301830" y="1068309"/>
                  <a:pt x="303598" y="1077880"/>
                  <a:pt x="307866" y="1086416"/>
                </a:cubicBezTo>
                <a:cubicBezTo>
                  <a:pt x="312732" y="1096148"/>
                  <a:pt x="318279" y="1105882"/>
                  <a:pt x="325973" y="1113576"/>
                </a:cubicBezTo>
                <a:cubicBezTo>
                  <a:pt x="333667" y="1121270"/>
                  <a:pt x="344080" y="1125647"/>
                  <a:pt x="353133" y="1131683"/>
                </a:cubicBezTo>
                <a:cubicBezTo>
                  <a:pt x="384972" y="1126377"/>
                  <a:pt x="425561" y="1134663"/>
                  <a:pt x="425561" y="1086416"/>
                </a:cubicBezTo>
                <a:cubicBezTo>
                  <a:pt x="425561" y="1058593"/>
                  <a:pt x="417787" y="1030768"/>
                  <a:pt x="407454" y="1004935"/>
                </a:cubicBezTo>
                <a:cubicBezTo>
                  <a:pt x="399372" y="984730"/>
                  <a:pt x="371240" y="950614"/>
                  <a:pt x="371240" y="950614"/>
                </a:cubicBezTo>
                <a:cubicBezTo>
                  <a:pt x="368222" y="893275"/>
                  <a:pt x="372025" y="835167"/>
                  <a:pt x="362187" y="778598"/>
                </a:cubicBezTo>
                <a:cubicBezTo>
                  <a:pt x="359602" y="763732"/>
                  <a:pt x="342512" y="755485"/>
                  <a:pt x="335026" y="742384"/>
                </a:cubicBezTo>
                <a:cubicBezTo>
                  <a:pt x="330291" y="734098"/>
                  <a:pt x="328991" y="724277"/>
                  <a:pt x="325973" y="715224"/>
                </a:cubicBezTo>
                <a:cubicBezTo>
                  <a:pt x="322955" y="691081"/>
                  <a:pt x="322017" y="666586"/>
                  <a:pt x="316919" y="642796"/>
                </a:cubicBezTo>
                <a:cubicBezTo>
                  <a:pt x="312920" y="624133"/>
                  <a:pt x="298812" y="588475"/>
                  <a:pt x="298812" y="588475"/>
                </a:cubicBezTo>
                <a:cubicBezTo>
                  <a:pt x="293247" y="543950"/>
                  <a:pt x="289410" y="505253"/>
                  <a:pt x="280705" y="461727"/>
                </a:cubicBezTo>
                <a:cubicBezTo>
                  <a:pt x="278265" y="449526"/>
                  <a:pt x="277217" y="436642"/>
                  <a:pt x="271652" y="425513"/>
                </a:cubicBezTo>
                <a:cubicBezTo>
                  <a:pt x="260508" y="403224"/>
                  <a:pt x="225309" y="357686"/>
                  <a:pt x="208278" y="334978"/>
                </a:cubicBezTo>
                <a:cubicBezTo>
                  <a:pt x="186730" y="270335"/>
                  <a:pt x="200758" y="296538"/>
                  <a:pt x="172064" y="253497"/>
                </a:cubicBezTo>
                <a:cubicBezTo>
                  <a:pt x="143759" y="140284"/>
                  <a:pt x="179934" y="281041"/>
                  <a:pt x="153957" y="190123"/>
                </a:cubicBezTo>
                <a:cubicBezTo>
                  <a:pt x="150539" y="178159"/>
                  <a:pt x="148478" y="165827"/>
                  <a:pt x="144903" y="153909"/>
                </a:cubicBezTo>
                <a:cubicBezTo>
                  <a:pt x="139419" y="135628"/>
                  <a:pt x="136617" y="115954"/>
                  <a:pt x="126797" y="99588"/>
                </a:cubicBezTo>
                <a:cubicBezTo>
                  <a:pt x="117743" y="84499"/>
                  <a:pt x="106918" y="70340"/>
                  <a:pt x="99636" y="54321"/>
                </a:cubicBezTo>
                <a:cubicBezTo>
                  <a:pt x="91738" y="36945"/>
                  <a:pt x="81529" y="0"/>
                  <a:pt x="81529" y="0"/>
                </a:cubicBezTo>
                <a:cubicBezTo>
                  <a:pt x="51506" y="10007"/>
                  <a:pt x="43806" y="22633"/>
                  <a:pt x="36262" y="2716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5830432" y="2516863"/>
            <a:ext cx="253698" cy="380246"/>
          </a:xfrm>
          <a:custGeom>
            <a:avLst/>
            <a:gdLst>
              <a:gd name="connsiteX0" fmla="*/ 217283 w 253698"/>
              <a:gd name="connsiteY0" fmla="*/ 0 h 380246"/>
              <a:gd name="connsiteX1" fmla="*/ 217283 w 253698"/>
              <a:gd name="connsiteY1" fmla="*/ 0 h 380246"/>
              <a:gd name="connsiteX2" fmla="*/ 144855 w 253698"/>
              <a:gd name="connsiteY2" fmla="*/ 27161 h 380246"/>
              <a:gd name="connsiteX3" fmla="*/ 135802 w 253698"/>
              <a:gd name="connsiteY3" fmla="*/ 54321 h 380246"/>
              <a:gd name="connsiteX4" fmla="*/ 117695 w 253698"/>
              <a:gd name="connsiteY4" fmla="*/ 81482 h 380246"/>
              <a:gd name="connsiteX5" fmla="*/ 90534 w 253698"/>
              <a:gd name="connsiteY5" fmla="*/ 99588 h 380246"/>
              <a:gd name="connsiteX6" fmla="*/ 36214 w 253698"/>
              <a:gd name="connsiteY6" fmla="*/ 117695 h 380246"/>
              <a:gd name="connsiteX7" fmla="*/ 27160 w 253698"/>
              <a:gd name="connsiteY7" fmla="*/ 199177 h 380246"/>
              <a:gd name="connsiteX8" fmla="*/ 9053 w 253698"/>
              <a:gd name="connsiteY8" fmla="*/ 226337 h 380246"/>
              <a:gd name="connsiteX9" fmla="*/ 0 w 253698"/>
              <a:gd name="connsiteY9" fmla="*/ 253497 h 380246"/>
              <a:gd name="connsiteX10" fmla="*/ 9053 w 253698"/>
              <a:gd name="connsiteY10" fmla="*/ 289711 h 380246"/>
              <a:gd name="connsiteX11" fmla="*/ 36214 w 253698"/>
              <a:gd name="connsiteY11" fmla="*/ 298765 h 380246"/>
              <a:gd name="connsiteX12" fmla="*/ 90534 w 253698"/>
              <a:gd name="connsiteY12" fmla="*/ 307818 h 380246"/>
              <a:gd name="connsiteX13" fmla="*/ 135802 w 253698"/>
              <a:gd name="connsiteY13" fmla="*/ 380246 h 380246"/>
              <a:gd name="connsiteX14" fmla="*/ 162962 w 253698"/>
              <a:gd name="connsiteY14" fmla="*/ 371192 h 380246"/>
              <a:gd name="connsiteX15" fmla="*/ 226336 w 253698"/>
              <a:gd name="connsiteY15" fmla="*/ 334979 h 380246"/>
              <a:gd name="connsiteX16" fmla="*/ 235390 w 253698"/>
              <a:gd name="connsiteY16" fmla="*/ 307818 h 380246"/>
              <a:gd name="connsiteX17" fmla="*/ 253497 w 253698"/>
              <a:gd name="connsiteY17" fmla="*/ 280658 h 380246"/>
              <a:gd name="connsiteX18" fmla="*/ 172016 w 253698"/>
              <a:gd name="connsiteY18" fmla="*/ 253497 h 380246"/>
              <a:gd name="connsiteX19" fmla="*/ 181069 w 253698"/>
              <a:gd name="connsiteY19" fmla="*/ 199177 h 380246"/>
              <a:gd name="connsiteX20" fmla="*/ 208229 w 253698"/>
              <a:gd name="connsiteY20" fmla="*/ 190123 h 380246"/>
              <a:gd name="connsiteX21" fmla="*/ 226336 w 253698"/>
              <a:gd name="connsiteY21" fmla="*/ 135802 h 380246"/>
              <a:gd name="connsiteX22" fmla="*/ 217283 w 253698"/>
              <a:gd name="connsiteY22" fmla="*/ 0 h 38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53698" h="380246">
                <a:moveTo>
                  <a:pt x="217283" y="0"/>
                </a:moveTo>
                <a:lnTo>
                  <a:pt x="217283" y="0"/>
                </a:lnTo>
                <a:cubicBezTo>
                  <a:pt x="193140" y="9054"/>
                  <a:pt x="166309" y="12858"/>
                  <a:pt x="144855" y="27161"/>
                </a:cubicBezTo>
                <a:cubicBezTo>
                  <a:pt x="136915" y="32455"/>
                  <a:pt x="140070" y="45785"/>
                  <a:pt x="135802" y="54321"/>
                </a:cubicBezTo>
                <a:cubicBezTo>
                  <a:pt x="130936" y="64053"/>
                  <a:pt x="125389" y="73788"/>
                  <a:pt x="117695" y="81482"/>
                </a:cubicBezTo>
                <a:cubicBezTo>
                  <a:pt x="110001" y="89176"/>
                  <a:pt x="100477" y="95169"/>
                  <a:pt x="90534" y="99588"/>
                </a:cubicBezTo>
                <a:cubicBezTo>
                  <a:pt x="73093" y="107339"/>
                  <a:pt x="36214" y="117695"/>
                  <a:pt x="36214" y="117695"/>
                </a:cubicBezTo>
                <a:cubicBezTo>
                  <a:pt x="33196" y="144856"/>
                  <a:pt x="33788" y="172665"/>
                  <a:pt x="27160" y="199177"/>
                </a:cubicBezTo>
                <a:cubicBezTo>
                  <a:pt x="24521" y="209733"/>
                  <a:pt x="13919" y="216605"/>
                  <a:pt x="9053" y="226337"/>
                </a:cubicBezTo>
                <a:cubicBezTo>
                  <a:pt x="4785" y="234873"/>
                  <a:pt x="3018" y="244444"/>
                  <a:pt x="0" y="253497"/>
                </a:cubicBezTo>
                <a:cubicBezTo>
                  <a:pt x="3018" y="265568"/>
                  <a:pt x="1280" y="279995"/>
                  <a:pt x="9053" y="289711"/>
                </a:cubicBezTo>
                <a:cubicBezTo>
                  <a:pt x="15015" y="297163"/>
                  <a:pt x="26898" y="296695"/>
                  <a:pt x="36214" y="298765"/>
                </a:cubicBezTo>
                <a:cubicBezTo>
                  <a:pt x="54133" y="302747"/>
                  <a:pt x="72427" y="304800"/>
                  <a:pt x="90534" y="307818"/>
                </a:cubicBezTo>
                <a:cubicBezTo>
                  <a:pt x="112082" y="372462"/>
                  <a:pt x="92760" y="351552"/>
                  <a:pt x="135802" y="380246"/>
                </a:cubicBezTo>
                <a:cubicBezTo>
                  <a:pt x="144855" y="377228"/>
                  <a:pt x="154190" y="374951"/>
                  <a:pt x="162962" y="371192"/>
                </a:cubicBezTo>
                <a:cubicBezTo>
                  <a:pt x="195130" y="357406"/>
                  <a:pt x="199055" y="353167"/>
                  <a:pt x="226336" y="334979"/>
                </a:cubicBezTo>
                <a:cubicBezTo>
                  <a:pt x="229354" y="325925"/>
                  <a:pt x="231122" y="316354"/>
                  <a:pt x="235390" y="307818"/>
                </a:cubicBezTo>
                <a:cubicBezTo>
                  <a:pt x="240256" y="298086"/>
                  <a:pt x="255631" y="291327"/>
                  <a:pt x="253497" y="280658"/>
                </a:cubicBezTo>
                <a:cubicBezTo>
                  <a:pt x="249107" y="258710"/>
                  <a:pt x="172887" y="253642"/>
                  <a:pt x="172016" y="253497"/>
                </a:cubicBezTo>
                <a:cubicBezTo>
                  <a:pt x="175034" y="235390"/>
                  <a:pt x="171962" y="215115"/>
                  <a:pt x="181069" y="199177"/>
                </a:cubicBezTo>
                <a:cubicBezTo>
                  <a:pt x="185804" y="190891"/>
                  <a:pt x="202682" y="197889"/>
                  <a:pt x="208229" y="190123"/>
                </a:cubicBezTo>
                <a:cubicBezTo>
                  <a:pt x="219323" y="174592"/>
                  <a:pt x="220300" y="153909"/>
                  <a:pt x="226336" y="135802"/>
                </a:cubicBezTo>
                <a:cubicBezTo>
                  <a:pt x="243025" y="85736"/>
                  <a:pt x="218792" y="22634"/>
                  <a:pt x="217283" y="0"/>
                </a:cubicBezTo>
                <a:close/>
              </a:path>
            </a:pathLst>
          </a:cu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srgbClr val="FF0000"/>
                </a:solidFill>
              </a:rPr>
              <a:t>18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74" name="Freeform 73"/>
          <p:cNvSpPr/>
          <p:nvPr/>
        </p:nvSpPr>
        <p:spPr>
          <a:xfrm>
            <a:off x="6046397" y="2815628"/>
            <a:ext cx="229137" cy="309367"/>
          </a:xfrm>
          <a:custGeom>
            <a:avLst/>
            <a:gdLst>
              <a:gd name="connsiteX0" fmla="*/ 46585 w 229137"/>
              <a:gd name="connsiteY0" fmla="*/ 0 h 309367"/>
              <a:gd name="connsiteX1" fmla="*/ 46585 w 229137"/>
              <a:gd name="connsiteY1" fmla="*/ 0 h 309367"/>
              <a:gd name="connsiteX2" fmla="*/ 1318 w 229137"/>
              <a:gd name="connsiteY2" fmla="*/ 63374 h 309367"/>
              <a:gd name="connsiteX3" fmla="*/ 10371 w 229137"/>
              <a:gd name="connsiteY3" fmla="*/ 108641 h 309367"/>
              <a:gd name="connsiteX4" fmla="*/ 46585 w 229137"/>
              <a:gd name="connsiteY4" fmla="*/ 190122 h 309367"/>
              <a:gd name="connsiteX5" fmla="*/ 73746 w 229137"/>
              <a:gd name="connsiteY5" fmla="*/ 244443 h 309367"/>
              <a:gd name="connsiteX6" fmla="*/ 82799 w 229137"/>
              <a:gd name="connsiteY6" fmla="*/ 271604 h 309367"/>
              <a:gd name="connsiteX7" fmla="*/ 91853 w 229137"/>
              <a:gd name="connsiteY7" fmla="*/ 307818 h 309367"/>
              <a:gd name="connsiteX8" fmla="*/ 119013 w 229137"/>
              <a:gd name="connsiteY8" fmla="*/ 298764 h 309367"/>
              <a:gd name="connsiteX9" fmla="*/ 146173 w 229137"/>
              <a:gd name="connsiteY9" fmla="*/ 244443 h 309367"/>
              <a:gd name="connsiteX10" fmla="*/ 173334 w 229137"/>
              <a:gd name="connsiteY10" fmla="*/ 217283 h 309367"/>
              <a:gd name="connsiteX11" fmla="*/ 218601 w 229137"/>
              <a:gd name="connsiteY11" fmla="*/ 181069 h 309367"/>
              <a:gd name="connsiteX12" fmla="*/ 227654 w 229137"/>
              <a:gd name="connsiteY12" fmla="*/ 153909 h 309367"/>
              <a:gd name="connsiteX13" fmla="*/ 173334 w 229137"/>
              <a:gd name="connsiteY13" fmla="*/ 117695 h 309367"/>
              <a:gd name="connsiteX14" fmla="*/ 146173 w 229137"/>
              <a:gd name="connsiteY14" fmla="*/ 54321 h 309367"/>
              <a:gd name="connsiteX15" fmla="*/ 137120 w 229137"/>
              <a:gd name="connsiteY15" fmla="*/ 27160 h 309367"/>
              <a:gd name="connsiteX16" fmla="*/ 109959 w 229137"/>
              <a:gd name="connsiteY16" fmla="*/ 18107 h 309367"/>
              <a:gd name="connsiteX17" fmla="*/ 46585 w 229137"/>
              <a:gd name="connsiteY17" fmla="*/ 0 h 309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137" h="309367">
                <a:moveTo>
                  <a:pt x="46585" y="0"/>
                </a:moveTo>
                <a:lnTo>
                  <a:pt x="46585" y="0"/>
                </a:lnTo>
                <a:cubicBezTo>
                  <a:pt x="31496" y="21125"/>
                  <a:pt x="9527" y="38746"/>
                  <a:pt x="1318" y="63374"/>
                </a:cubicBezTo>
                <a:cubicBezTo>
                  <a:pt x="-3548" y="77972"/>
                  <a:pt x="6322" y="93795"/>
                  <a:pt x="10371" y="108641"/>
                </a:cubicBezTo>
                <a:cubicBezTo>
                  <a:pt x="38399" y="211410"/>
                  <a:pt x="14197" y="125346"/>
                  <a:pt x="46585" y="190122"/>
                </a:cubicBezTo>
                <a:cubicBezTo>
                  <a:pt x="84068" y="265087"/>
                  <a:pt x="21855" y="166608"/>
                  <a:pt x="73746" y="244443"/>
                </a:cubicBezTo>
                <a:cubicBezTo>
                  <a:pt x="76764" y="253497"/>
                  <a:pt x="80177" y="262428"/>
                  <a:pt x="82799" y="271604"/>
                </a:cubicBezTo>
                <a:cubicBezTo>
                  <a:pt x="86217" y="283568"/>
                  <a:pt x="81899" y="300352"/>
                  <a:pt x="91853" y="307818"/>
                </a:cubicBezTo>
                <a:cubicBezTo>
                  <a:pt x="99488" y="313544"/>
                  <a:pt x="109960" y="301782"/>
                  <a:pt x="119013" y="298764"/>
                </a:cubicBezTo>
                <a:cubicBezTo>
                  <a:pt x="128086" y="271544"/>
                  <a:pt x="126673" y="267843"/>
                  <a:pt x="146173" y="244443"/>
                </a:cubicBezTo>
                <a:cubicBezTo>
                  <a:pt x="154370" y="234607"/>
                  <a:pt x="165137" y="227119"/>
                  <a:pt x="173334" y="217283"/>
                </a:cubicBezTo>
                <a:cubicBezTo>
                  <a:pt x="204836" y="179481"/>
                  <a:pt x="174013" y="195931"/>
                  <a:pt x="218601" y="181069"/>
                </a:cubicBezTo>
                <a:cubicBezTo>
                  <a:pt x="221619" y="172016"/>
                  <a:pt x="233201" y="161674"/>
                  <a:pt x="227654" y="153909"/>
                </a:cubicBezTo>
                <a:cubicBezTo>
                  <a:pt x="215005" y="136201"/>
                  <a:pt x="173334" y="117695"/>
                  <a:pt x="173334" y="117695"/>
                </a:cubicBezTo>
                <a:cubicBezTo>
                  <a:pt x="154489" y="42320"/>
                  <a:pt x="177436" y="116848"/>
                  <a:pt x="146173" y="54321"/>
                </a:cubicBezTo>
                <a:cubicBezTo>
                  <a:pt x="141905" y="45785"/>
                  <a:pt x="143868" y="33908"/>
                  <a:pt x="137120" y="27160"/>
                </a:cubicBezTo>
                <a:cubicBezTo>
                  <a:pt x="130372" y="20412"/>
                  <a:pt x="119013" y="21125"/>
                  <a:pt x="109959" y="18107"/>
                </a:cubicBezTo>
                <a:cubicBezTo>
                  <a:pt x="79248" y="-2367"/>
                  <a:pt x="57147" y="3018"/>
                  <a:pt x="46585" y="0"/>
                </a:cubicBezTo>
                <a:close/>
              </a:path>
            </a:pathLst>
          </a:cu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srgbClr val="FF0000"/>
                </a:solidFill>
              </a:rPr>
              <a:t>19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75" name="Freeform 74"/>
          <p:cNvSpPr/>
          <p:nvPr/>
        </p:nvSpPr>
        <p:spPr>
          <a:xfrm>
            <a:off x="6011501" y="1457608"/>
            <a:ext cx="897082" cy="1811206"/>
          </a:xfrm>
          <a:custGeom>
            <a:avLst/>
            <a:gdLst>
              <a:gd name="connsiteX0" fmla="*/ 0 w 897082"/>
              <a:gd name="connsiteY0" fmla="*/ 0 h 1811206"/>
              <a:gd name="connsiteX1" fmla="*/ 0 w 897082"/>
              <a:gd name="connsiteY1" fmla="*/ 0 h 1811206"/>
              <a:gd name="connsiteX2" fmla="*/ 27160 w 897082"/>
              <a:gd name="connsiteY2" fmla="*/ 90535 h 1811206"/>
              <a:gd name="connsiteX3" fmla="*/ 36214 w 897082"/>
              <a:gd name="connsiteY3" fmla="*/ 117695 h 1811206"/>
              <a:gd name="connsiteX4" fmla="*/ 54321 w 897082"/>
              <a:gd name="connsiteY4" fmla="*/ 144855 h 1811206"/>
              <a:gd name="connsiteX5" fmla="*/ 63374 w 897082"/>
              <a:gd name="connsiteY5" fmla="*/ 172016 h 1811206"/>
              <a:gd name="connsiteX6" fmla="*/ 108642 w 897082"/>
              <a:gd name="connsiteY6" fmla="*/ 226337 h 1811206"/>
              <a:gd name="connsiteX7" fmla="*/ 135802 w 897082"/>
              <a:gd name="connsiteY7" fmla="*/ 244443 h 1811206"/>
              <a:gd name="connsiteX8" fmla="*/ 162962 w 897082"/>
              <a:gd name="connsiteY8" fmla="*/ 271604 h 1811206"/>
              <a:gd name="connsiteX9" fmla="*/ 226337 w 897082"/>
              <a:gd name="connsiteY9" fmla="*/ 298764 h 1811206"/>
              <a:gd name="connsiteX10" fmla="*/ 289711 w 897082"/>
              <a:gd name="connsiteY10" fmla="*/ 353085 h 1811206"/>
              <a:gd name="connsiteX11" fmla="*/ 316871 w 897082"/>
              <a:gd name="connsiteY11" fmla="*/ 371192 h 1811206"/>
              <a:gd name="connsiteX12" fmla="*/ 371192 w 897082"/>
              <a:gd name="connsiteY12" fmla="*/ 407406 h 1811206"/>
              <a:gd name="connsiteX13" fmla="*/ 416459 w 897082"/>
              <a:gd name="connsiteY13" fmla="*/ 452673 h 1811206"/>
              <a:gd name="connsiteX14" fmla="*/ 434566 w 897082"/>
              <a:gd name="connsiteY14" fmla="*/ 479834 h 1811206"/>
              <a:gd name="connsiteX15" fmla="*/ 461727 w 897082"/>
              <a:gd name="connsiteY15" fmla="*/ 506994 h 1811206"/>
              <a:gd name="connsiteX16" fmla="*/ 470780 w 897082"/>
              <a:gd name="connsiteY16" fmla="*/ 552261 h 1811206"/>
              <a:gd name="connsiteX17" fmla="*/ 516048 w 897082"/>
              <a:gd name="connsiteY17" fmla="*/ 597529 h 1811206"/>
              <a:gd name="connsiteX18" fmla="*/ 570368 w 897082"/>
              <a:gd name="connsiteY18" fmla="*/ 642796 h 1811206"/>
              <a:gd name="connsiteX19" fmla="*/ 561315 w 897082"/>
              <a:gd name="connsiteY19" fmla="*/ 697117 h 1811206"/>
              <a:gd name="connsiteX20" fmla="*/ 543208 w 897082"/>
              <a:gd name="connsiteY20" fmla="*/ 751438 h 1811206"/>
              <a:gd name="connsiteX21" fmla="*/ 570368 w 897082"/>
              <a:gd name="connsiteY21" fmla="*/ 769544 h 1811206"/>
              <a:gd name="connsiteX22" fmla="*/ 597529 w 897082"/>
              <a:gd name="connsiteY22" fmla="*/ 778598 h 1811206"/>
              <a:gd name="connsiteX23" fmla="*/ 642796 w 897082"/>
              <a:gd name="connsiteY23" fmla="*/ 832919 h 1811206"/>
              <a:gd name="connsiteX24" fmla="*/ 669956 w 897082"/>
              <a:gd name="connsiteY24" fmla="*/ 968721 h 1811206"/>
              <a:gd name="connsiteX25" fmla="*/ 706170 w 897082"/>
              <a:gd name="connsiteY25" fmla="*/ 977774 h 1811206"/>
              <a:gd name="connsiteX26" fmla="*/ 669956 w 897082"/>
              <a:gd name="connsiteY26" fmla="*/ 1213164 h 1811206"/>
              <a:gd name="connsiteX27" fmla="*/ 642796 w 897082"/>
              <a:gd name="connsiteY27" fmla="*/ 1195057 h 1811206"/>
              <a:gd name="connsiteX28" fmla="*/ 633743 w 897082"/>
              <a:gd name="connsiteY28" fmla="*/ 1303699 h 1811206"/>
              <a:gd name="connsiteX29" fmla="*/ 588475 w 897082"/>
              <a:gd name="connsiteY29" fmla="*/ 1358020 h 1811206"/>
              <a:gd name="connsiteX30" fmla="*/ 570368 w 897082"/>
              <a:gd name="connsiteY30" fmla="*/ 1385180 h 1811206"/>
              <a:gd name="connsiteX31" fmla="*/ 488887 w 897082"/>
              <a:gd name="connsiteY31" fmla="*/ 1412341 h 1811206"/>
              <a:gd name="connsiteX32" fmla="*/ 470780 w 897082"/>
              <a:gd name="connsiteY32" fmla="*/ 1511929 h 1811206"/>
              <a:gd name="connsiteX33" fmla="*/ 425513 w 897082"/>
              <a:gd name="connsiteY33" fmla="*/ 1566249 h 1811206"/>
              <a:gd name="connsiteX34" fmla="*/ 380246 w 897082"/>
              <a:gd name="connsiteY34" fmla="*/ 1620570 h 1811206"/>
              <a:gd name="connsiteX35" fmla="*/ 353085 w 897082"/>
              <a:gd name="connsiteY35" fmla="*/ 1638677 h 1811206"/>
              <a:gd name="connsiteX36" fmla="*/ 344032 w 897082"/>
              <a:gd name="connsiteY36" fmla="*/ 1665838 h 1811206"/>
              <a:gd name="connsiteX37" fmla="*/ 371192 w 897082"/>
              <a:gd name="connsiteY37" fmla="*/ 1674891 h 1811206"/>
              <a:gd name="connsiteX38" fmla="*/ 407406 w 897082"/>
              <a:gd name="connsiteY38" fmla="*/ 1683944 h 1811206"/>
              <a:gd name="connsiteX39" fmla="*/ 425513 w 897082"/>
              <a:gd name="connsiteY39" fmla="*/ 1729212 h 1811206"/>
              <a:gd name="connsiteX40" fmla="*/ 461727 w 897082"/>
              <a:gd name="connsiteY40" fmla="*/ 1792586 h 1811206"/>
              <a:gd name="connsiteX41" fmla="*/ 470780 w 897082"/>
              <a:gd name="connsiteY41" fmla="*/ 1765426 h 1811206"/>
              <a:gd name="connsiteX42" fmla="*/ 488887 w 897082"/>
              <a:gd name="connsiteY42" fmla="*/ 1702051 h 1811206"/>
              <a:gd name="connsiteX43" fmla="*/ 479834 w 897082"/>
              <a:gd name="connsiteY43" fmla="*/ 1629624 h 1811206"/>
              <a:gd name="connsiteX44" fmla="*/ 461727 w 897082"/>
              <a:gd name="connsiteY44" fmla="*/ 1602463 h 1811206"/>
              <a:gd name="connsiteX45" fmla="*/ 488887 w 897082"/>
              <a:gd name="connsiteY45" fmla="*/ 1593410 h 1811206"/>
              <a:gd name="connsiteX46" fmla="*/ 516048 w 897082"/>
              <a:gd name="connsiteY46" fmla="*/ 1575303 h 1811206"/>
              <a:gd name="connsiteX47" fmla="*/ 570368 w 897082"/>
              <a:gd name="connsiteY47" fmla="*/ 1557196 h 1811206"/>
              <a:gd name="connsiteX48" fmla="*/ 597529 w 897082"/>
              <a:gd name="connsiteY48" fmla="*/ 1539089 h 1811206"/>
              <a:gd name="connsiteX49" fmla="*/ 615636 w 897082"/>
              <a:gd name="connsiteY49" fmla="*/ 1430447 h 1811206"/>
              <a:gd name="connsiteX50" fmla="*/ 651849 w 897082"/>
              <a:gd name="connsiteY50" fmla="*/ 1403287 h 1811206"/>
              <a:gd name="connsiteX51" fmla="*/ 660903 w 897082"/>
              <a:gd name="connsiteY51" fmla="*/ 1439501 h 1811206"/>
              <a:gd name="connsiteX52" fmla="*/ 715224 w 897082"/>
              <a:gd name="connsiteY52" fmla="*/ 1466661 h 1811206"/>
              <a:gd name="connsiteX53" fmla="*/ 742384 w 897082"/>
              <a:gd name="connsiteY53" fmla="*/ 1457608 h 1811206"/>
              <a:gd name="connsiteX54" fmla="*/ 769545 w 897082"/>
              <a:gd name="connsiteY54" fmla="*/ 1403287 h 1811206"/>
              <a:gd name="connsiteX55" fmla="*/ 760491 w 897082"/>
              <a:gd name="connsiteY55" fmla="*/ 1348966 h 1811206"/>
              <a:gd name="connsiteX56" fmla="*/ 787651 w 897082"/>
              <a:gd name="connsiteY56" fmla="*/ 1339913 h 1811206"/>
              <a:gd name="connsiteX57" fmla="*/ 832919 w 897082"/>
              <a:gd name="connsiteY57" fmla="*/ 1330859 h 1811206"/>
              <a:gd name="connsiteX58" fmla="*/ 841972 w 897082"/>
              <a:gd name="connsiteY58" fmla="*/ 1303699 h 1811206"/>
              <a:gd name="connsiteX59" fmla="*/ 851026 w 897082"/>
              <a:gd name="connsiteY59" fmla="*/ 1249378 h 1811206"/>
              <a:gd name="connsiteX60" fmla="*/ 878186 w 897082"/>
              <a:gd name="connsiteY60" fmla="*/ 1231271 h 1811206"/>
              <a:gd name="connsiteX61" fmla="*/ 896293 w 897082"/>
              <a:gd name="connsiteY61" fmla="*/ 1204111 h 1811206"/>
              <a:gd name="connsiteX62" fmla="*/ 887240 w 897082"/>
              <a:gd name="connsiteY62" fmla="*/ 1131683 h 1811206"/>
              <a:gd name="connsiteX63" fmla="*/ 860079 w 897082"/>
              <a:gd name="connsiteY63" fmla="*/ 1113576 h 1811206"/>
              <a:gd name="connsiteX64" fmla="*/ 805758 w 897082"/>
              <a:gd name="connsiteY64" fmla="*/ 1068309 h 1811206"/>
              <a:gd name="connsiteX65" fmla="*/ 796705 w 897082"/>
              <a:gd name="connsiteY65" fmla="*/ 1032095 h 1811206"/>
              <a:gd name="connsiteX66" fmla="*/ 787651 w 897082"/>
              <a:gd name="connsiteY66" fmla="*/ 923453 h 1811206"/>
              <a:gd name="connsiteX67" fmla="*/ 760491 w 897082"/>
              <a:gd name="connsiteY67" fmla="*/ 905346 h 1811206"/>
              <a:gd name="connsiteX68" fmla="*/ 742384 w 897082"/>
              <a:gd name="connsiteY68" fmla="*/ 869133 h 1811206"/>
              <a:gd name="connsiteX69" fmla="*/ 733331 w 897082"/>
              <a:gd name="connsiteY69" fmla="*/ 841972 h 1811206"/>
              <a:gd name="connsiteX70" fmla="*/ 679010 w 897082"/>
              <a:gd name="connsiteY70" fmla="*/ 796705 h 1811206"/>
              <a:gd name="connsiteX71" fmla="*/ 651849 w 897082"/>
              <a:gd name="connsiteY71" fmla="*/ 769544 h 1811206"/>
              <a:gd name="connsiteX72" fmla="*/ 615636 w 897082"/>
              <a:gd name="connsiteY72" fmla="*/ 742384 h 1811206"/>
              <a:gd name="connsiteX73" fmla="*/ 624689 w 897082"/>
              <a:gd name="connsiteY73" fmla="*/ 715224 h 1811206"/>
              <a:gd name="connsiteX74" fmla="*/ 651849 w 897082"/>
              <a:gd name="connsiteY74" fmla="*/ 706170 h 1811206"/>
              <a:gd name="connsiteX75" fmla="*/ 733331 w 897082"/>
              <a:gd name="connsiteY75" fmla="*/ 697117 h 1811206"/>
              <a:gd name="connsiteX76" fmla="*/ 769545 w 897082"/>
              <a:gd name="connsiteY76" fmla="*/ 543208 h 1811206"/>
              <a:gd name="connsiteX77" fmla="*/ 796705 w 897082"/>
              <a:gd name="connsiteY77" fmla="*/ 525101 h 1811206"/>
              <a:gd name="connsiteX78" fmla="*/ 769545 w 897082"/>
              <a:gd name="connsiteY78" fmla="*/ 516047 h 1811206"/>
              <a:gd name="connsiteX79" fmla="*/ 642796 w 897082"/>
              <a:gd name="connsiteY79" fmla="*/ 534154 h 1811206"/>
              <a:gd name="connsiteX80" fmla="*/ 615636 w 897082"/>
              <a:gd name="connsiteY80" fmla="*/ 552261 h 1811206"/>
              <a:gd name="connsiteX81" fmla="*/ 525101 w 897082"/>
              <a:gd name="connsiteY81" fmla="*/ 552261 h 1811206"/>
              <a:gd name="connsiteX82" fmla="*/ 516048 w 897082"/>
              <a:gd name="connsiteY82" fmla="*/ 525101 h 1811206"/>
              <a:gd name="connsiteX83" fmla="*/ 506994 w 897082"/>
              <a:gd name="connsiteY83" fmla="*/ 452673 h 1811206"/>
              <a:gd name="connsiteX84" fmla="*/ 479834 w 897082"/>
              <a:gd name="connsiteY84" fmla="*/ 443620 h 1811206"/>
              <a:gd name="connsiteX85" fmla="*/ 443620 w 897082"/>
              <a:gd name="connsiteY85" fmla="*/ 407406 h 1811206"/>
              <a:gd name="connsiteX86" fmla="*/ 416459 w 897082"/>
              <a:gd name="connsiteY86" fmla="*/ 389299 h 1811206"/>
              <a:gd name="connsiteX87" fmla="*/ 380246 w 897082"/>
              <a:gd name="connsiteY87" fmla="*/ 334978 h 1811206"/>
              <a:gd name="connsiteX88" fmla="*/ 371192 w 897082"/>
              <a:gd name="connsiteY88" fmla="*/ 298764 h 1811206"/>
              <a:gd name="connsiteX89" fmla="*/ 425513 w 897082"/>
              <a:gd name="connsiteY89" fmla="*/ 298764 h 1811206"/>
              <a:gd name="connsiteX90" fmla="*/ 461727 w 897082"/>
              <a:gd name="connsiteY90" fmla="*/ 307818 h 1811206"/>
              <a:gd name="connsiteX91" fmla="*/ 425513 w 897082"/>
              <a:gd name="connsiteY91" fmla="*/ 244443 h 1811206"/>
              <a:gd name="connsiteX92" fmla="*/ 316871 w 897082"/>
              <a:gd name="connsiteY92" fmla="*/ 226337 h 1811206"/>
              <a:gd name="connsiteX93" fmla="*/ 244444 w 897082"/>
              <a:gd name="connsiteY93" fmla="*/ 162962 h 1811206"/>
              <a:gd name="connsiteX94" fmla="*/ 190123 w 897082"/>
              <a:gd name="connsiteY94" fmla="*/ 144855 h 1811206"/>
              <a:gd name="connsiteX95" fmla="*/ 108642 w 897082"/>
              <a:gd name="connsiteY95" fmla="*/ 117695 h 1811206"/>
              <a:gd name="connsiteX96" fmla="*/ 81481 w 897082"/>
              <a:gd name="connsiteY96" fmla="*/ 99588 h 1811206"/>
              <a:gd name="connsiteX97" fmla="*/ 18107 w 897082"/>
              <a:gd name="connsiteY97" fmla="*/ 36214 h 1811206"/>
              <a:gd name="connsiteX98" fmla="*/ 0 w 897082"/>
              <a:gd name="connsiteY98" fmla="*/ 0 h 181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897082" h="1811206">
                <a:moveTo>
                  <a:pt x="0" y="0"/>
                </a:moveTo>
                <a:lnTo>
                  <a:pt x="0" y="0"/>
                </a:lnTo>
                <a:cubicBezTo>
                  <a:pt x="9053" y="30178"/>
                  <a:pt x="17894" y="60421"/>
                  <a:pt x="27160" y="90535"/>
                </a:cubicBezTo>
                <a:cubicBezTo>
                  <a:pt x="29967" y="99656"/>
                  <a:pt x="31946" y="109159"/>
                  <a:pt x="36214" y="117695"/>
                </a:cubicBezTo>
                <a:cubicBezTo>
                  <a:pt x="41080" y="127427"/>
                  <a:pt x="48285" y="135802"/>
                  <a:pt x="54321" y="144855"/>
                </a:cubicBezTo>
                <a:cubicBezTo>
                  <a:pt x="57339" y="153909"/>
                  <a:pt x="59106" y="163480"/>
                  <a:pt x="63374" y="172016"/>
                </a:cubicBezTo>
                <a:cubicBezTo>
                  <a:pt x="73547" y="192362"/>
                  <a:pt x="91481" y="212036"/>
                  <a:pt x="108642" y="226337"/>
                </a:cubicBezTo>
                <a:cubicBezTo>
                  <a:pt x="117001" y="233303"/>
                  <a:pt x="127443" y="237477"/>
                  <a:pt x="135802" y="244443"/>
                </a:cubicBezTo>
                <a:cubicBezTo>
                  <a:pt x="145638" y="252640"/>
                  <a:pt x="152543" y="264162"/>
                  <a:pt x="162962" y="271604"/>
                </a:cubicBezTo>
                <a:cubicBezTo>
                  <a:pt x="182541" y="285589"/>
                  <a:pt x="204171" y="291376"/>
                  <a:pt x="226337" y="298764"/>
                </a:cubicBezTo>
                <a:cubicBezTo>
                  <a:pt x="288690" y="340333"/>
                  <a:pt x="212873" y="287223"/>
                  <a:pt x="289711" y="353085"/>
                </a:cubicBezTo>
                <a:cubicBezTo>
                  <a:pt x="297972" y="360166"/>
                  <a:pt x="308512" y="364226"/>
                  <a:pt x="316871" y="371192"/>
                </a:cubicBezTo>
                <a:cubicBezTo>
                  <a:pt x="362082" y="408867"/>
                  <a:pt x="323462" y="391495"/>
                  <a:pt x="371192" y="407406"/>
                </a:cubicBezTo>
                <a:cubicBezTo>
                  <a:pt x="419480" y="479837"/>
                  <a:pt x="356100" y="392313"/>
                  <a:pt x="416459" y="452673"/>
                </a:cubicBezTo>
                <a:cubicBezTo>
                  <a:pt x="424153" y="460367"/>
                  <a:pt x="427600" y="471475"/>
                  <a:pt x="434566" y="479834"/>
                </a:cubicBezTo>
                <a:cubicBezTo>
                  <a:pt x="442763" y="489670"/>
                  <a:pt x="452673" y="497941"/>
                  <a:pt x="461727" y="506994"/>
                </a:cubicBezTo>
                <a:cubicBezTo>
                  <a:pt x="464745" y="522083"/>
                  <a:pt x="465377" y="537853"/>
                  <a:pt x="470780" y="552261"/>
                </a:cubicBezTo>
                <a:cubicBezTo>
                  <a:pt x="482852" y="584452"/>
                  <a:pt x="491904" y="577410"/>
                  <a:pt x="516048" y="597529"/>
                </a:cubicBezTo>
                <a:cubicBezTo>
                  <a:pt x="585762" y="655624"/>
                  <a:pt x="502929" y="597836"/>
                  <a:pt x="570368" y="642796"/>
                </a:cubicBezTo>
                <a:cubicBezTo>
                  <a:pt x="585795" y="689074"/>
                  <a:pt x="581373" y="651987"/>
                  <a:pt x="561315" y="697117"/>
                </a:cubicBezTo>
                <a:cubicBezTo>
                  <a:pt x="553563" y="714558"/>
                  <a:pt x="543208" y="751438"/>
                  <a:pt x="543208" y="751438"/>
                </a:cubicBezTo>
                <a:cubicBezTo>
                  <a:pt x="552261" y="757473"/>
                  <a:pt x="560636" y="764678"/>
                  <a:pt x="570368" y="769544"/>
                </a:cubicBezTo>
                <a:cubicBezTo>
                  <a:pt x="578904" y="773812"/>
                  <a:pt x="589588" y="773304"/>
                  <a:pt x="597529" y="778598"/>
                </a:cubicBezTo>
                <a:cubicBezTo>
                  <a:pt x="618442" y="792540"/>
                  <a:pt x="629435" y="812877"/>
                  <a:pt x="642796" y="832919"/>
                </a:cubicBezTo>
                <a:cubicBezTo>
                  <a:pt x="643356" y="839645"/>
                  <a:pt x="634505" y="945087"/>
                  <a:pt x="669956" y="968721"/>
                </a:cubicBezTo>
                <a:cubicBezTo>
                  <a:pt x="680309" y="975623"/>
                  <a:pt x="694099" y="974756"/>
                  <a:pt x="706170" y="977774"/>
                </a:cubicBezTo>
                <a:cubicBezTo>
                  <a:pt x="702175" y="1085639"/>
                  <a:pt x="773836" y="1265105"/>
                  <a:pt x="669956" y="1213164"/>
                </a:cubicBezTo>
                <a:cubicBezTo>
                  <a:pt x="660224" y="1208298"/>
                  <a:pt x="651849" y="1201093"/>
                  <a:pt x="642796" y="1195057"/>
                </a:cubicBezTo>
                <a:cubicBezTo>
                  <a:pt x="639778" y="1231271"/>
                  <a:pt x="640870" y="1268065"/>
                  <a:pt x="633743" y="1303699"/>
                </a:cubicBezTo>
                <a:cubicBezTo>
                  <a:pt x="630194" y="1321444"/>
                  <a:pt x="597841" y="1346781"/>
                  <a:pt x="588475" y="1358020"/>
                </a:cubicBezTo>
                <a:cubicBezTo>
                  <a:pt x="581509" y="1366379"/>
                  <a:pt x="578062" y="1377486"/>
                  <a:pt x="570368" y="1385180"/>
                </a:cubicBezTo>
                <a:cubicBezTo>
                  <a:pt x="544907" y="1410641"/>
                  <a:pt x="525306" y="1406271"/>
                  <a:pt x="488887" y="1412341"/>
                </a:cubicBezTo>
                <a:cubicBezTo>
                  <a:pt x="482851" y="1445537"/>
                  <a:pt x="479474" y="1479328"/>
                  <a:pt x="470780" y="1511929"/>
                </a:cubicBezTo>
                <a:cubicBezTo>
                  <a:pt x="458870" y="1556590"/>
                  <a:pt x="454983" y="1541691"/>
                  <a:pt x="425513" y="1566249"/>
                </a:cubicBezTo>
                <a:cubicBezTo>
                  <a:pt x="336507" y="1640421"/>
                  <a:pt x="451471" y="1549345"/>
                  <a:pt x="380246" y="1620570"/>
                </a:cubicBezTo>
                <a:cubicBezTo>
                  <a:pt x="372552" y="1628264"/>
                  <a:pt x="362139" y="1632641"/>
                  <a:pt x="353085" y="1638677"/>
                </a:cubicBezTo>
                <a:cubicBezTo>
                  <a:pt x="350067" y="1647731"/>
                  <a:pt x="339764" y="1657302"/>
                  <a:pt x="344032" y="1665838"/>
                </a:cubicBezTo>
                <a:cubicBezTo>
                  <a:pt x="348300" y="1674374"/>
                  <a:pt x="362016" y="1672269"/>
                  <a:pt x="371192" y="1674891"/>
                </a:cubicBezTo>
                <a:cubicBezTo>
                  <a:pt x="383156" y="1678309"/>
                  <a:pt x="395335" y="1680926"/>
                  <a:pt x="407406" y="1683944"/>
                </a:cubicBezTo>
                <a:cubicBezTo>
                  <a:pt x="413442" y="1699033"/>
                  <a:pt x="422108" y="1713321"/>
                  <a:pt x="425513" y="1729212"/>
                </a:cubicBezTo>
                <a:cubicBezTo>
                  <a:pt x="444100" y="1815953"/>
                  <a:pt x="408510" y="1828063"/>
                  <a:pt x="461727" y="1792586"/>
                </a:cubicBezTo>
                <a:cubicBezTo>
                  <a:pt x="464745" y="1783533"/>
                  <a:pt x="468158" y="1774602"/>
                  <a:pt x="470780" y="1765426"/>
                </a:cubicBezTo>
                <a:cubicBezTo>
                  <a:pt x="493519" y="1685841"/>
                  <a:pt x="467179" y="1767180"/>
                  <a:pt x="488887" y="1702051"/>
                </a:cubicBezTo>
                <a:cubicBezTo>
                  <a:pt x="485869" y="1677909"/>
                  <a:pt x="486236" y="1653097"/>
                  <a:pt x="479834" y="1629624"/>
                </a:cubicBezTo>
                <a:cubicBezTo>
                  <a:pt x="476971" y="1619126"/>
                  <a:pt x="459088" y="1613019"/>
                  <a:pt x="461727" y="1602463"/>
                </a:cubicBezTo>
                <a:cubicBezTo>
                  <a:pt x="464041" y="1593205"/>
                  <a:pt x="479834" y="1596428"/>
                  <a:pt x="488887" y="1593410"/>
                </a:cubicBezTo>
                <a:cubicBezTo>
                  <a:pt x="497941" y="1587374"/>
                  <a:pt x="506105" y="1579722"/>
                  <a:pt x="516048" y="1575303"/>
                </a:cubicBezTo>
                <a:cubicBezTo>
                  <a:pt x="533489" y="1567551"/>
                  <a:pt x="570368" y="1557196"/>
                  <a:pt x="570368" y="1557196"/>
                </a:cubicBezTo>
                <a:cubicBezTo>
                  <a:pt x="579422" y="1551160"/>
                  <a:pt x="587797" y="1543955"/>
                  <a:pt x="597529" y="1539089"/>
                </a:cubicBezTo>
                <a:cubicBezTo>
                  <a:pt x="655460" y="1510124"/>
                  <a:pt x="628529" y="1572273"/>
                  <a:pt x="615636" y="1430447"/>
                </a:cubicBezTo>
                <a:cubicBezTo>
                  <a:pt x="618133" y="1420457"/>
                  <a:pt x="619688" y="1363086"/>
                  <a:pt x="651849" y="1403287"/>
                </a:cubicBezTo>
                <a:cubicBezTo>
                  <a:pt x="659622" y="1413003"/>
                  <a:pt x="654001" y="1429148"/>
                  <a:pt x="660903" y="1439501"/>
                </a:cubicBezTo>
                <a:cubicBezTo>
                  <a:pt x="670933" y="1454545"/>
                  <a:pt x="699730" y="1461497"/>
                  <a:pt x="715224" y="1466661"/>
                </a:cubicBezTo>
                <a:cubicBezTo>
                  <a:pt x="724277" y="1463643"/>
                  <a:pt x="734932" y="1463570"/>
                  <a:pt x="742384" y="1457608"/>
                </a:cubicBezTo>
                <a:cubicBezTo>
                  <a:pt x="758338" y="1444845"/>
                  <a:pt x="763581" y="1421178"/>
                  <a:pt x="769545" y="1403287"/>
                </a:cubicBezTo>
                <a:cubicBezTo>
                  <a:pt x="766527" y="1385180"/>
                  <a:pt x="755448" y="1366617"/>
                  <a:pt x="760491" y="1348966"/>
                </a:cubicBezTo>
                <a:cubicBezTo>
                  <a:pt x="763113" y="1339790"/>
                  <a:pt x="778393" y="1342228"/>
                  <a:pt x="787651" y="1339913"/>
                </a:cubicBezTo>
                <a:cubicBezTo>
                  <a:pt x="802580" y="1336181"/>
                  <a:pt x="817830" y="1333877"/>
                  <a:pt x="832919" y="1330859"/>
                </a:cubicBezTo>
                <a:cubicBezTo>
                  <a:pt x="835937" y="1321806"/>
                  <a:pt x="839902" y="1313015"/>
                  <a:pt x="841972" y="1303699"/>
                </a:cubicBezTo>
                <a:cubicBezTo>
                  <a:pt x="845954" y="1285779"/>
                  <a:pt x="842817" y="1265797"/>
                  <a:pt x="851026" y="1249378"/>
                </a:cubicBezTo>
                <a:cubicBezTo>
                  <a:pt x="855892" y="1239646"/>
                  <a:pt x="869133" y="1237307"/>
                  <a:pt x="878186" y="1231271"/>
                </a:cubicBezTo>
                <a:cubicBezTo>
                  <a:pt x="884222" y="1222218"/>
                  <a:pt x="895308" y="1214947"/>
                  <a:pt x="896293" y="1204111"/>
                </a:cubicBezTo>
                <a:cubicBezTo>
                  <a:pt x="898496" y="1179880"/>
                  <a:pt x="896276" y="1154273"/>
                  <a:pt x="887240" y="1131683"/>
                </a:cubicBezTo>
                <a:cubicBezTo>
                  <a:pt x="883199" y="1121580"/>
                  <a:pt x="868438" y="1120542"/>
                  <a:pt x="860079" y="1113576"/>
                </a:cubicBezTo>
                <a:cubicBezTo>
                  <a:pt x="790370" y="1055485"/>
                  <a:pt x="873194" y="1113266"/>
                  <a:pt x="805758" y="1068309"/>
                </a:cubicBezTo>
                <a:cubicBezTo>
                  <a:pt x="802740" y="1056238"/>
                  <a:pt x="798248" y="1044442"/>
                  <a:pt x="796705" y="1032095"/>
                </a:cubicBezTo>
                <a:cubicBezTo>
                  <a:pt x="792198" y="996036"/>
                  <a:pt x="797634" y="958394"/>
                  <a:pt x="787651" y="923453"/>
                </a:cubicBezTo>
                <a:cubicBezTo>
                  <a:pt x="784662" y="912991"/>
                  <a:pt x="769544" y="911382"/>
                  <a:pt x="760491" y="905346"/>
                </a:cubicBezTo>
                <a:cubicBezTo>
                  <a:pt x="754455" y="893275"/>
                  <a:pt x="747700" y="881538"/>
                  <a:pt x="742384" y="869133"/>
                </a:cubicBezTo>
                <a:cubicBezTo>
                  <a:pt x="738625" y="860361"/>
                  <a:pt x="738625" y="849913"/>
                  <a:pt x="733331" y="841972"/>
                </a:cubicBezTo>
                <a:cubicBezTo>
                  <a:pt x="713496" y="812219"/>
                  <a:pt x="704059" y="817579"/>
                  <a:pt x="679010" y="796705"/>
                </a:cubicBezTo>
                <a:cubicBezTo>
                  <a:pt x="669174" y="788508"/>
                  <a:pt x="661570" y="777877"/>
                  <a:pt x="651849" y="769544"/>
                </a:cubicBezTo>
                <a:cubicBezTo>
                  <a:pt x="640393" y="759724"/>
                  <a:pt x="627707" y="751437"/>
                  <a:pt x="615636" y="742384"/>
                </a:cubicBezTo>
                <a:cubicBezTo>
                  <a:pt x="618654" y="733331"/>
                  <a:pt x="617941" y="721972"/>
                  <a:pt x="624689" y="715224"/>
                </a:cubicBezTo>
                <a:cubicBezTo>
                  <a:pt x="631437" y="708476"/>
                  <a:pt x="642436" y="707739"/>
                  <a:pt x="651849" y="706170"/>
                </a:cubicBezTo>
                <a:cubicBezTo>
                  <a:pt x="678805" y="701677"/>
                  <a:pt x="706170" y="700135"/>
                  <a:pt x="733331" y="697117"/>
                </a:cubicBezTo>
                <a:cubicBezTo>
                  <a:pt x="739321" y="655189"/>
                  <a:pt x="731245" y="581508"/>
                  <a:pt x="769545" y="543208"/>
                </a:cubicBezTo>
                <a:cubicBezTo>
                  <a:pt x="777239" y="535514"/>
                  <a:pt x="787652" y="531137"/>
                  <a:pt x="796705" y="525101"/>
                </a:cubicBezTo>
                <a:cubicBezTo>
                  <a:pt x="787652" y="522083"/>
                  <a:pt x="779088" y="516047"/>
                  <a:pt x="769545" y="516047"/>
                </a:cubicBezTo>
                <a:cubicBezTo>
                  <a:pt x="690207" y="516047"/>
                  <a:pt x="693060" y="517400"/>
                  <a:pt x="642796" y="534154"/>
                </a:cubicBezTo>
                <a:cubicBezTo>
                  <a:pt x="633743" y="540190"/>
                  <a:pt x="625637" y="547975"/>
                  <a:pt x="615636" y="552261"/>
                </a:cubicBezTo>
                <a:cubicBezTo>
                  <a:pt x="577819" y="568469"/>
                  <a:pt x="567787" y="559376"/>
                  <a:pt x="525101" y="552261"/>
                </a:cubicBezTo>
                <a:cubicBezTo>
                  <a:pt x="522083" y="543208"/>
                  <a:pt x="517755" y="534490"/>
                  <a:pt x="516048" y="525101"/>
                </a:cubicBezTo>
                <a:cubicBezTo>
                  <a:pt x="511696" y="501163"/>
                  <a:pt x="516876" y="474907"/>
                  <a:pt x="506994" y="452673"/>
                </a:cubicBezTo>
                <a:cubicBezTo>
                  <a:pt x="503118" y="443952"/>
                  <a:pt x="488887" y="446638"/>
                  <a:pt x="479834" y="443620"/>
                </a:cubicBezTo>
                <a:cubicBezTo>
                  <a:pt x="467763" y="431549"/>
                  <a:pt x="456582" y="418516"/>
                  <a:pt x="443620" y="407406"/>
                </a:cubicBezTo>
                <a:cubicBezTo>
                  <a:pt x="435358" y="400325"/>
                  <a:pt x="423624" y="397488"/>
                  <a:pt x="416459" y="389299"/>
                </a:cubicBezTo>
                <a:cubicBezTo>
                  <a:pt x="402129" y="372922"/>
                  <a:pt x="380246" y="334978"/>
                  <a:pt x="380246" y="334978"/>
                </a:cubicBezTo>
                <a:cubicBezTo>
                  <a:pt x="377228" y="322907"/>
                  <a:pt x="367257" y="310568"/>
                  <a:pt x="371192" y="298764"/>
                </a:cubicBezTo>
                <a:cubicBezTo>
                  <a:pt x="385274" y="256515"/>
                  <a:pt x="411430" y="292729"/>
                  <a:pt x="425513" y="298764"/>
                </a:cubicBezTo>
                <a:cubicBezTo>
                  <a:pt x="436950" y="303666"/>
                  <a:pt x="449656" y="304800"/>
                  <a:pt x="461727" y="307818"/>
                </a:cubicBezTo>
                <a:cubicBezTo>
                  <a:pt x="482399" y="276810"/>
                  <a:pt x="507900" y="258173"/>
                  <a:pt x="425513" y="244443"/>
                </a:cubicBezTo>
                <a:lnTo>
                  <a:pt x="316871" y="226337"/>
                </a:lnTo>
                <a:cubicBezTo>
                  <a:pt x="295747" y="194650"/>
                  <a:pt x="289711" y="178051"/>
                  <a:pt x="244444" y="162962"/>
                </a:cubicBezTo>
                <a:lnTo>
                  <a:pt x="190123" y="144855"/>
                </a:lnTo>
                <a:cubicBezTo>
                  <a:pt x="142317" y="160791"/>
                  <a:pt x="170903" y="159203"/>
                  <a:pt x="108642" y="117695"/>
                </a:cubicBezTo>
                <a:lnTo>
                  <a:pt x="81481" y="99588"/>
                </a:lnTo>
                <a:cubicBezTo>
                  <a:pt x="47241" y="48228"/>
                  <a:pt x="62725" y="47368"/>
                  <a:pt x="18107" y="36214"/>
                </a:cubicBezTo>
                <a:cubicBezTo>
                  <a:pt x="15179" y="35482"/>
                  <a:pt x="3018" y="6036"/>
                  <a:pt x="0" y="0"/>
                </a:cubicBezTo>
                <a:close/>
              </a:path>
            </a:pathLst>
          </a:cu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dirty="0" smtClean="0">
                <a:solidFill>
                  <a:srgbClr val="FF0000"/>
                </a:solidFill>
              </a:rPr>
              <a:t>17</a:t>
            </a:r>
            <a:endParaRPr lang="en-IN" sz="3200" dirty="0">
              <a:solidFill>
                <a:srgbClr val="FF0000"/>
              </a:solidFill>
            </a:endParaRPr>
          </a:p>
        </p:txBody>
      </p:sp>
      <p:sp>
        <p:nvSpPr>
          <p:cNvPr id="76" name="Freeform 75"/>
          <p:cNvSpPr/>
          <p:nvPr/>
        </p:nvSpPr>
        <p:spPr>
          <a:xfrm>
            <a:off x="1628682" y="2100404"/>
            <a:ext cx="2083239" cy="1032095"/>
          </a:xfrm>
          <a:custGeom>
            <a:avLst/>
            <a:gdLst>
              <a:gd name="connsiteX0" fmla="*/ 172958 w 2083239"/>
              <a:gd name="connsiteY0" fmla="*/ 932507 h 1032095"/>
              <a:gd name="connsiteX1" fmla="*/ 172958 w 2083239"/>
              <a:gd name="connsiteY1" fmla="*/ 932507 h 1032095"/>
              <a:gd name="connsiteX2" fmla="*/ 127690 w 2083239"/>
              <a:gd name="connsiteY2" fmla="*/ 869133 h 1032095"/>
              <a:gd name="connsiteX3" fmla="*/ 82423 w 2083239"/>
              <a:gd name="connsiteY3" fmla="*/ 832919 h 1032095"/>
              <a:gd name="connsiteX4" fmla="*/ 55263 w 2083239"/>
              <a:gd name="connsiteY4" fmla="*/ 760491 h 1032095"/>
              <a:gd name="connsiteX5" fmla="*/ 9995 w 2083239"/>
              <a:gd name="connsiteY5" fmla="*/ 688063 h 1032095"/>
              <a:gd name="connsiteX6" fmla="*/ 28102 w 2083239"/>
              <a:gd name="connsiteY6" fmla="*/ 642796 h 1032095"/>
              <a:gd name="connsiteX7" fmla="*/ 82423 w 2083239"/>
              <a:gd name="connsiteY7" fmla="*/ 615636 h 1032095"/>
              <a:gd name="connsiteX8" fmla="*/ 127690 w 2083239"/>
              <a:gd name="connsiteY8" fmla="*/ 624689 h 1032095"/>
              <a:gd name="connsiteX9" fmla="*/ 145797 w 2083239"/>
              <a:gd name="connsiteY9" fmla="*/ 651849 h 1032095"/>
              <a:gd name="connsiteX10" fmla="*/ 200118 w 2083239"/>
              <a:gd name="connsiteY10" fmla="*/ 660903 h 1032095"/>
              <a:gd name="connsiteX11" fmla="*/ 209171 w 2083239"/>
              <a:gd name="connsiteY11" fmla="*/ 633743 h 1032095"/>
              <a:gd name="connsiteX12" fmla="*/ 209171 w 2083239"/>
              <a:gd name="connsiteY12" fmla="*/ 579422 h 1032095"/>
              <a:gd name="connsiteX13" fmla="*/ 245385 w 2083239"/>
              <a:gd name="connsiteY13" fmla="*/ 552261 h 1032095"/>
              <a:gd name="connsiteX14" fmla="*/ 263492 w 2083239"/>
              <a:gd name="connsiteY14" fmla="*/ 525101 h 1032095"/>
              <a:gd name="connsiteX15" fmla="*/ 236332 w 2083239"/>
              <a:gd name="connsiteY15" fmla="*/ 497941 h 1032095"/>
              <a:gd name="connsiteX16" fmla="*/ 191065 w 2083239"/>
              <a:gd name="connsiteY16" fmla="*/ 488887 h 1032095"/>
              <a:gd name="connsiteX17" fmla="*/ 73369 w 2083239"/>
              <a:gd name="connsiteY17" fmla="*/ 470780 h 1032095"/>
              <a:gd name="connsiteX18" fmla="*/ 46209 w 2083239"/>
              <a:gd name="connsiteY18" fmla="*/ 443620 h 1032095"/>
              <a:gd name="connsiteX19" fmla="*/ 9995 w 2083239"/>
              <a:gd name="connsiteY19" fmla="*/ 389299 h 1032095"/>
              <a:gd name="connsiteX20" fmla="*/ 9995 w 2083239"/>
              <a:gd name="connsiteY20" fmla="*/ 325925 h 1032095"/>
              <a:gd name="connsiteX21" fmla="*/ 37156 w 2083239"/>
              <a:gd name="connsiteY21" fmla="*/ 307818 h 1032095"/>
              <a:gd name="connsiteX22" fmla="*/ 91476 w 2083239"/>
              <a:gd name="connsiteY22" fmla="*/ 289711 h 1032095"/>
              <a:gd name="connsiteX23" fmla="*/ 136744 w 2083239"/>
              <a:gd name="connsiteY23" fmla="*/ 253497 h 1032095"/>
              <a:gd name="connsiteX24" fmla="*/ 154851 w 2083239"/>
              <a:gd name="connsiteY24" fmla="*/ 226337 h 1032095"/>
              <a:gd name="connsiteX25" fmla="*/ 191065 w 2083239"/>
              <a:gd name="connsiteY25" fmla="*/ 199176 h 1032095"/>
              <a:gd name="connsiteX26" fmla="*/ 236332 w 2083239"/>
              <a:gd name="connsiteY26" fmla="*/ 153909 h 1032095"/>
              <a:gd name="connsiteX27" fmla="*/ 272546 w 2083239"/>
              <a:gd name="connsiteY27" fmla="*/ 162962 h 1032095"/>
              <a:gd name="connsiteX28" fmla="*/ 326867 w 2083239"/>
              <a:gd name="connsiteY28" fmla="*/ 217283 h 1032095"/>
              <a:gd name="connsiteX29" fmla="*/ 344973 w 2083239"/>
              <a:gd name="connsiteY29" fmla="*/ 244444 h 1032095"/>
              <a:gd name="connsiteX30" fmla="*/ 589417 w 2083239"/>
              <a:gd name="connsiteY30" fmla="*/ 253497 h 1032095"/>
              <a:gd name="connsiteX31" fmla="*/ 625631 w 2083239"/>
              <a:gd name="connsiteY31" fmla="*/ 262550 h 1032095"/>
              <a:gd name="connsiteX32" fmla="*/ 652791 w 2083239"/>
              <a:gd name="connsiteY32" fmla="*/ 280657 h 1032095"/>
              <a:gd name="connsiteX33" fmla="*/ 716166 w 2083239"/>
              <a:gd name="connsiteY33" fmla="*/ 325925 h 1032095"/>
              <a:gd name="connsiteX34" fmla="*/ 725219 w 2083239"/>
              <a:gd name="connsiteY34" fmla="*/ 63374 h 1032095"/>
              <a:gd name="connsiteX35" fmla="*/ 734272 w 2083239"/>
              <a:gd name="connsiteY35" fmla="*/ 27160 h 1032095"/>
              <a:gd name="connsiteX36" fmla="*/ 806700 w 2083239"/>
              <a:gd name="connsiteY36" fmla="*/ 36214 h 1032095"/>
              <a:gd name="connsiteX37" fmla="*/ 1051144 w 2083239"/>
              <a:gd name="connsiteY37" fmla="*/ 36214 h 1032095"/>
              <a:gd name="connsiteX38" fmla="*/ 1105465 w 2083239"/>
              <a:gd name="connsiteY38" fmla="*/ 0 h 1032095"/>
              <a:gd name="connsiteX39" fmla="*/ 1168839 w 2083239"/>
              <a:gd name="connsiteY39" fmla="*/ 63374 h 1032095"/>
              <a:gd name="connsiteX40" fmla="*/ 1223160 w 2083239"/>
              <a:gd name="connsiteY40" fmla="*/ 117695 h 1032095"/>
              <a:gd name="connsiteX41" fmla="*/ 1458550 w 2083239"/>
              <a:gd name="connsiteY41" fmla="*/ 126748 h 1032095"/>
              <a:gd name="connsiteX42" fmla="*/ 1485710 w 2083239"/>
              <a:gd name="connsiteY42" fmla="*/ 181069 h 1032095"/>
              <a:gd name="connsiteX43" fmla="*/ 1494764 w 2083239"/>
              <a:gd name="connsiteY43" fmla="*/ 208230 h 1032095"/>
              <a:gd name="connsiteX44" fmla="*/ 1521924 w 2083239"/>
              <a:gd name="connsiteY44" fmla="*/ 217283 h 1032095"/>
              <a:gd name="connsiteX45" fmla="*/ 1540031 w 2083239"/>
              <a:gd name="connsiteY45" fmla="*/ 244444 h 1032095"/>
              <a:gd name="connsiteX46" fmla="*/ 1594352 w 2083239"/>
              <a:gd name="connsiteY46" fmla="*/ 280657 h 1032095"/>
              <a:gd name="connsiteX47" fmla="*/ 1603405 w 2083239"/>
              <a:gd name="connsiteY47" fmla="*/ 307818 h 1032095"/>
              <a:gd name="connsiteX48" fmla="*/ 1684886 w 2083239"/>
              <a:gd name="connsiteY48" fmla="*/ 353085 h 1032095"/>
              <a:gd name="connsiteX49" fmla="*/ 1757314 w 2083239"/>
              <a:gd name="connsiteY49" fmla="*/ 371192 h 1032095"/>
              <a:gd name="connsiteX50" fmla="*/ 1802581 w 2083239"/>
              <a:gd name="connsiteY50" fmla="*/ 389299 h 1032095"/>
              <a:gd name="connsiteX51" fmla="*/ 1875009 w 2083239"/>
              <a:gd name="connsiteY51" fmla="*/ 425513 h 1032095"/>
              <a:gd name="connsiteX52" fmla="*/ 2010811 w 2083239"/>
              <a:gd name="connsiteY52" fmla="*/ 416459 h 1032095"/>
              <a:gd name="connsiteX53" fmla="*/ 2037971 w 2083239"/>
              <a:gd name="connsiteY53" fmla="*/ 407406 h 1032095"/>
              <a:gd name="connsiteX54" fmla="*/ 2083239 w 2083239"/>
              <a:gd name="connsiteY54" fmla="*/ 398352 h 1032095"/>
              <a:gd name="connsiteX55" fmla="*/ 2056078 w 2083239"/>
              <a:gd name="connsiteY55" fmla="*/ 416459 h 1032095"/>
              <a:gd name="connsiteX56" fmla="*/ 2019865 w 2083239"/>
              <a:gd name="connsiteY56" fmla="*/ 434566 h 1032095"/>
              <a:gd name="connsiteX57" fmla="*/ 1965544 w 2083239"/>
              <a:gd name="connsiteY57" fmla="*/ 479834 h 1032095"/>
              <a:gd name="connsiteX58" fmla="*/ 1902169 w 2083239"/>
              <a:gd name="connsiteY58" fmla="*/ 561315 h 1032095"/>
              <a:gd name="connsiteX59" fmla="*/ 1875009 w 2083239"/>
              <a:gd name="connsiteY59" fmla="*/ 570368 h 1032095"/>
              <a:gd name="connsiteX60" fmla="*/ 1784474 w 2083239"/>
              <a:gd name="connsiteY60" fmla="*/ 579422 h 1032095"/>
              <a:gd name="connsiteX61" fmla="*/ 1793528 w 2083239"/>
              <a:gd name="connsiteY61" fmla="*/ 606582 h 1032095"/>
              <a:gd name="connsiteX62" fmla="*/ 1684886 w 2083239"/>
              <a:gd name="connsiteY62" fmla="*/ 724277 h 1032095"/>
              <a:gd name="connsiteX63" fmla="*/ 1702993 w 2083239"/>
              <a:gd name="connsiteY63" fmla="*/ 751438 h 1032095"/>
              <a:gd name="connsiteX64" fmla="*/ 1621512 w 2083239"/>
              <a:gd name="connsiteY64" fmla="*/ 796705 h 1032095"/>
              <a:gd name="connsiteX65" fmla="*/ 1621512 w 2083239"/>
              <a:gd name="connsiteY65" fmla="*/ 941560 h 1032095"/>
              <a:gd name="connsiteX66" fmla="*/ 1567191 w 2083239"/>
              <a:gd name="connsiteY66" fmla="*/ 959667 h 1032095"/>
              <a:gd name="connsiteX67" fmla="*/ 1440443 w 2083239"/>
              <a:gd name="connsiteY67" fmla="*/ 950614 h 1032095"/>
              <a:gd name="connsiteX68" fmla="*/ 1413282 w 2083239"/>
              <a:gd name="connsiteY68" fmla="*/ 941560 h 1032095"/>
              <a:gd name="connsiteX69" fmla="*/ 1313694 w 2083239"/>
              <a:gd name="connsiteY69" fmla="*/ 914400 h 1032095"/>
              <a:gd name="connsiteX70" fmla="*/ 1223160 w 2083239"/>
              <a:gd name="connsiteY70" fmla="*/ 923453 h 1032095"/>
              <a:gd name="connsiteX71" fmla="*/ 1195999 w 2083239"/>
              <a:gd name="connsiteY71" fmla="*/ 941560 h 1032095"/>
              <a:gd name="connsiteX72" fmla="*/ 1177892 w 2083239"/>
              <a:gd name="connsiteY72" fmla="*/ 968721 h 1032095"/>
              <a:gd name="connsiteX73" fmla="*/ 1023983 w 2083239"/>
              <a:gd name="connsiteY73" fmla="*/ 986828 h 1032095"/>
              <a:gd name="connsiteX74" fmla="*/ 969663 w 2083239"/>
              <a:gd name="connsiteY74" fmla="*/ 1004935 h 1032095"/>
              <a:gd name="connsiteX75" fmla="*/ 933449 w 2083239"/>
              <a:gd name="connsiteY75" fmla="*/ 1023042 h 1032095"/>
              <a:gd name="connsiteX76" fmla="*/ 851968 w 2083239"/>
              <a:gd name="connsiteY76" fmla="*/ 1032095 h 1032095"/>
              <a:gd name="connsiteX77" fmla="*/ 815754 w 2083239"/>
              <a:gd name="connsiteY77" fmla="*/ 1023042 h 1032095"/>
              <a:gd name="connsiteX78" fmla="*/ 797647 w 2083239"/>
              <a:gd name="connsiteY78" fmla="*/ 995881 h 1032095"/>
              <a:gd name="connsiteX79" fmla="*/ 770486 w 2083239"/>
              <a:gd name="connsiteY79" fmla="*/ 977774 h 1032095"/>
              <a:gd name="connsiteX80" fmla="*/ 761433 w 2083239"/>
              <a:gd name="connsiteY80" fmla="*/ 841972 h 1032095"/>
              <a:gd name="connsiteX81" fmla="*/ 734272 w 2083239"/>
              <a:gd name="connsiteY81" fmla="*/ 823865 h 1032095"/>
              <a:gd name="connsiteX82" fmla="*/ 462668 w 2083239"/>
              <a:gd name="connsiteY82" fmla="*/ 814812 h 1032095"/>
              <a:gd name="connsiteX83" fmla="*/ 435508 w 2083239"/>
              <a:gd name="connsiteY83" fmla="*/ 715224 h 1032095"/>
              <a:gd name="connsiteX84" fmla="*/ 408348 w 2083239"/>
              <a:gd name="connsiteY84" fmla="*/ 706170 h 1032095"/>
              <a:gd name="connsiteX85" fmla="*/ 317813 w 2083239"/>
              <a:gd name="connsiteY85" fmla="*/ 724277 h 1032095"/>
              <a:gd name="connsiteX86" fmla="*/ 299706 w 2083239"/>
              <a:gd name="connsiteY86" fmla="*/ 751438 h 1032095"/>
              <a:gd name="connsiteX87" fmla="*/ 290653 w 2083239"/>
              <a:gd name="connsiteY87" fmla="*/ 778598 h 1032095"/>
              <a:gd name="connsiteX88" fmla="*/ 272546 w 2083239"/>
              <a:gd name="connsiteY88" fmla="*/ 814812 h 1032095"/>
              <a:gd name="connsiteX89" fmla="*/ 263492 w 2083239"/>
              <a:gd name="connsiteY89" fmla="*/ 841972 h 1032095"/>
              <a:gd name="connsiteX90" fmla="*/ 227278 w 2083239"/>
              <a:gd name="connsiteY90" fmla="*/ 896293 h 1032095"/>
              <a:gd name="connsiteX91" fmla="*/ 172958 w 2083239"/>
              <a:gd name="connsiteY91" fmla="*/ 932507 h 1032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083239" h="1032095">
                <a:moveTo>
                  <a:pt x="172958" y="932507"/>
                </a:moveTo>
                <a:lnTo>
                  <a:pt x="172958" y="932507"/>
                </a:lnTo>
                <a:cubicBezTo>
                  <a:pt x="157869" y="911382"/>
                  <a:pt x="150910" y="880743"/>
                  <a:pt x="127690" y="869133"/>
                </a:cubicBezTo>
                <a:cubicBezTo>
                  <a:pt x="65256" y="837916"/>
                  <a:pt x="43423" y="930418"/>
                  <a:pt x="82423" y="832919"/>
                </a:cubicBezTo>
                <a:cubicBezTo>
                  <a:pt x="60958" y="725600"/>
                  <a:pt x="89171" y="836786"/>
                  <a:pt x="55263" y="760491"/>
                </a:cubicBezTo>
                <a:cubicBezTo>
                  <a:pt x="23509" y="689044"/>
                  <a:pt x="58855" y="720636"/>
                  <a:pt x="9995" y="688063"/>
                </a:cubicBezTo>
                <a:cubicBezTo>
                  <a:pt x="16031" y="672974"/>
                  <a:pt x="18656" y="656020"/>
                  <a:pt x="28102" y="642796"/>
                </a:cubicBezTo>
                <a:cubicBezTo>
                  <a:pt x="39071" y="627439"/>
                  <a:pt x="66105" y="621075"/>
                  <a:pt x="82423" y="615636"/>
                </a:cubicBezTo>
                <a:cubicBezTo>
                  <a:pt x="97512" y="618654"/>
                  <a:pt x="114330" y="617055"/>
                  <a:pt x="127690" y="624689"/>
                </a:cubicBezTo>
                <a:cubicBezTo>
                  <a:pt x="137137" y="630087"/>
                  <a:pt x="136065" y="646983"/>
                  <a:pt x="145797" y="651849"/>
                </a:cubicBezTo>
                <a:cubicBezTo>
                  <a:pt x="162216" y="660058"/>
                  <a:pt x="182011" y="657885"/>
                  <a:pt x="200118" y="660903"/>
                </a:cubicBezTo>
                <a:cubicBezTo>
                  <a:pt x="203136" y="651850"/>
                  <a:pt x="209171" y="643286"/>
                  <a:pt x="209171" y="633743"/>
                </a:cubicBezTo>
                <a:cubicBezTo>
                  <a:pt x="209171" y="604773"/>
                  <a:pt x="185030" y="608391"/>
                  <a:pt x="209171" y="579422"/>
                </a:cubicBezTo>
                <a:cubicBezTo>
                  <a:pt x="218831" y="567830"/>
                  <a:pt x="234715" y="562931"/>
                  <a:pt x="245385" y="552261"/>
                </a:cubicBezTo>
                <a:cubicBezTo>
                  <a:pt x="253079" y="544567"/>
                  <a:pt x="257456" y="534154"/>
                  <a:pt x="263492" y="525101"/>
                </a:cubicBezTo>
                <a:cubicBezTo>
                  <a:pt x="254439" y="516048"/>
                  <a:pt x="247784" y="503667"/>
                  <a:pt x="236332" y="497941"/>
                </a:cubicBezTo>
                <a:cubicBezTo>
                  <a:pt x="222569" y="491059"/>
                  <a:pt x="205993" y="492619"/>
                  <a:pt x="191065" y="488887"/>
                </a:cubicBezTo>
                <a:cubicBezTo>
                  <a:pt x="104065" y="467137"/>
                  <a:pt x="272129" y="490657"/>
                  <a:pt x="73369" y="470780"/>
                </a:cubicBezTo>
                <a:cubicBezTo>
                  <a:pt x="64316" y="461727"/>
                  <a:pt x="52561" y="454736"/>
                  <a:pt x="46209" y="443620"/>
                </a:cubicBezTo>
                <a:cubicBezTo>
                  <a:pt x="10233" y="380661"/>
                  <a:pt x="68745" y="428465"/>
                  <a:pt x="9995" y="389299"/>
                </a:cubicBezTo>
                <a:cubicBezTo>
                  <a:pt x="1851" y="364867"/>
                  <a:pt x="-7688" y="352450"/>
                  <a:pt x="9995" y="325925"/>
                </a:cubicBezTo>
                <a:cubicBezTo>
                  <a:pt x="16031" y="316871"/>
                  <a:pt x="27213" y="312237"/>
                  <a:pt x="37156" y="307818"/>
                </a:cubicBezTo>
                <a:cubicBezTo>
                  <a:pt x="54597" y="300066"/>
                  <a:pt x="91476" y="289711"/>
                  <a:pt x="91476" y="289711"/>
                </a:cubicBezTo>
                <a:cubicBezTo>
                  <a:pt x="143366" y="211875"/>
                  <a:pt x="74273" y="303472"/>
                  <a:pt x="136744" y="253497"/>
                </a:cubicBezTo>
                <a:cubicBezTo>
                  <a:pt x="145241" y="246700"/>
                  <a:pt x="147157" y="234031"/>
                  <a:pt x="154851" y="226337"/>
                </a:cubicBezTo>
                <a:cubicBezTo>
                  <a:pt x="165521" y="215667"/>
                  <a:pt x="178994" y="208230"/>
                  <a:pt x="191065" y="199176"/>
                </a:cubicBezTo>
                <a:cubicBezTo>
                  <a:pt x="201231" y="183927"/>
                  <a:pt x="214094" y="157086"/>
                  <a:pt x="236332" y="153909"/>
                </a:cubicBezTo>
                <a:cubicBezTo>
                  <a:pt x="248650" y="152149"/>
                  <a:pt x="260475" y="159944"/>
                  <a:pt x="272546" y="162962"/>
                </a:cubicBezTo>
                <a:cubicBezTo>
                  <a:pt x="290653" y="181069"/>
                  <a:pt x="312663" y="195976"/>
                  <a:pt x="326867" y="217283"/>
                </a:cubicBezTo>
                <a:cubicBezTo>
                  <a:pt x="332902" y="226337"/>
                  <a:pt x="334194" y="242957"/>
                  <a:pt x="344973" y="244444"/>
                </a:cubicBezTo>
                <a:cubicBezTo>
                  <a:pt x="425745" y="255585"/>
                  <a:pt x="507936" y="250479"/>
                  <a:pt x="589417" y="253497"/>
                </a:cubicBezTo>
                <a:cubicBezTo>
                  <a:pt x="601488" y="256515"/>
                  <a:pt x="614194" y="257649"/>
                  <a:pt x="625631" y="262550"/>
                </a:cubicBezTo>
                <a:cubicBezTo>
                  <a:pt x="635632" y="266836"/>
                  <a:pt x="643937" y="274333"/>
                  <a:pt x="652791" y="280657"/>
                </a:cubicBezTo>
                <a:cubicBezTo>
                  <a:pt x="731381" y="336794"/>
                  <a:pt x="652169" y="283261"/>
                  <a:pt x="716166" y="325925"/>
                </a:cubicBezTo>
                <a:cubicBezTo>
                  <a:pt x="719184" y="238408"/>
                  <a:pt x="719922" y="150783"/>
                  <a:pt x="725219" y="63374"/>
                </a:cubicBezTo>
                <a:cubicBezTo>
                  <a:pt x="725972" y="50954"/>
                  <a:pt x="722468" y="31095"/>
                  <a:pt x="734272" y="27160"/>
                </a:cubicBezTo>
                <a:cubicBezTo>
                  <a:pt x="757354" y="19466"/>
                  <a:pt x="782557" y="33196"/>
                  <a:pt x="806700" y="36214"/>
                </a:cubicBezTo>
                <a:cubicBezTo>
                  <a:pt x="895166" y="65701"/>
                  <a:pt x="881034" y="64565"/>
                  <a:pt x="1051144" y="36214"/>
                </a:cubicBezTo>
                <a:cubicBezTo>
                  <a:pt x="1072610" y="32636"/>
                  <a:pt x="1105465" y="0"/>
                  <a:pt x="1105465" y="0"/>
                </a:cubicBezTo>
                <a:cubicBezTo>
                  <a:pt x="1147810" y="14114"/>
                  <a:pt x="1139784" y="5263"/>
                  <a:pt x="1168839" y="63374"/>
                </a:cubicBezTo>
                <a:cubicBezTo>
                  <a:pt x="1182816" y="91329"/>
                  <a:pt x="1185040" y="113883"/>
                  <a:pt x="1223160" y="117695"/>
                </a:cubicBezTo>
                <a:cubicBezTo>
                  <a:pt x="1301292" y="125508"/>
                  <a:pt x="1380087" y="123730"/>
                  <a:pt x="1458550" y="126748"/>
                </a:cubicBezTo>
                <a:cubicBezTo>
                  <a:pt x="1481303" y="195012"/>
                  <a:pt x="1450612" y="110874"/>
                  <a:pt x="1485710" y="181069"/>
                </a:cubicBezTo>
                <a:cubicBezTo>
                  <a:pt x="1489978" y="189605"/>
                  <a:pt x="1488016" y="201482"/>
                  <a:pt x="1494764" y="208230"/>
                </a:cubicBezTo>
                <a:cubicBezTo>
                  <a:pt x="1501512" y="214978"/>
                  <a:pt x="1512871" y="214265"/>
                  <a:pt x="1521924" y="217283"/>
                </a:cubicBezTo>
                <a:cubicBezTo>
                  <a:pt x="1527960" y="226337"/>
                  <a:pt x="1531842" y="237279"/>
                  <a:pt x="1540031" y="244444"/>
                </a:cubicBezTo>
                <a:cubicBezTo>
                  <a:pt x="1556408" y="258774"/>
                  <a:pt x="1594352" y="280657"/>
                  <a:pt x="1594352" y="280657"/>
                </a:cubicBezTo>
                <a:cubicBezTo>
                  <a:pt x="1597370" y="289711"/>
                  <a:pt x="1596657" y="301070"/>
                  <a:pt x="1603405" y="307818"/>
                </a:cubicBezTo>
                <a:cubicBezTo>
                  <a:pt x="1628046" y="332460"/>
                  <a:pt x="1653578" y="344547"/>
                  <a:pt x="1684886" y="353085"/>
                </a:cubicBezTo>
                <a:cubicBezTo>
                  <a:pt x="1708895" y="359633"/>
                  <a:pt x="1734208" y="361950"/>
                  <a:pt x="1757314" y="371192"/>
                </a:cubicBezTo>
                <a:cubicBezTo>
                  <a:pt x="1772403" y="377228"/>
                  <a:pt x="1788045" y="382031"/>
                  <a:pt x="1802581" y="389299"/>
                </a:cubicBezTo>
                <a:cubicBezTo>
                  <a:pt x="1888105" y="432060"/>
                  <a:pt x="1813762" y="405096"/>
                  <a:pt x="1875009" y="425513"/>
                </a:cubicBezTo>
                <a:cubicBezTo>
                  <a:pt x="1920276" y="422495"/>
                  <a:pt x="1965721" y="421469"/>
                  <a:pt x="2010811" y="416459"/>
                </a:cubicBezTo>
                <a:cubicBezTo>
                  <a:pt x="2020296" y="415405"/>
                  <a:pt x="2028713" y="409721"/>
                  <a:pt x="2037971" y="407406"/>
                </a:cubicBezTo>
                <a:cubicBezTo>
                  <a:pt x="2052900" y="403674"/>
                  <a:pt x="2068150" y="401370"/>
                  <a:pt x="2083239" y="398352"/>
                </a:cubicBezTo>
                <a:cubicBezTo>
                  <a:pt x="2074185" y="404388"/>
                  <a:pt x="2065525" y="411060"/>
                  <a:pt x="2056078" y="416459"/>
                </a:cubicBezTo>
                <a:cubicBezTo>
                  <a:pt x="2044360" y="423155"/>
                  <a:pt x="2031583" y="427870"/>
                  <a:pt x="2019865" y="434566"/>
                </a:cubicBezTo>
                <a:cubicBezTo>
                  <a:pt x="1998939" y="446524"/>
                  <a:pt x="1980526" y="460571"/>
                  <a:pt x="1965544" y="479834"/>
                </a:cubicBezTo>
                <a:cubicBezTo>
                  <a:pt x="1946175" y="504737"/>
                  <a:pt x="1930628" y="542342"/>
                  <a:pt x="1902169" y="561315"/>
                </a:cubicBezTo>
                <a:cubicBezTo>
                  <a:pt x="1894229" y="566609"/>
                  <a:pt x="1884441" y="568917"/>
                  <a:pt x="1875009" y="570368"/>
                </a:cubicBezTo>
                <a:cubicBezTo>
                  <a:pt x="1845033" y="574980"/>
                  <a:pt x="1814652" y="576404"/>
                  <a:pt x="1784474" y="579422"/>
                </a:cubicBezTo>
                <a:cubicBezTo>
                  <a:pt x="1787492" y="588475"/>
                  <a:pt x="1793528" y="597039"/>
                  <a:pt x="1793528" y="606582"/>
                </a:cubicBezTo>
                <a:cubicBezTo>
                  <a:pt x="1793528" y="747367"/>
                  <a:pt x="1809820" y="712920"/>
                  <a:pt x="1684886" y="724277"/>
                </a:cubicBezTo>
                <a:cubicBezTo>
                  <a:pt x="1690922" y="733331"/>
                  <a:pt x="1704782" y="740705"/>
                  <a:pt x="1702993" y="751438"/>
                </a:cubicBezTo>
                <a:cubicBezTo>
                  <a:pt x="1698210" y="780136"/>
                  <a:pt x="1634501" y="792375"/>
                  <a:pt x="1621512" y="796705"/>
                </a:cubicBezTo>
                <a:cubicBezTo>
                  <a:pt x="1638811" y="848603"/>
                  <a:pt x="1660357" y="883294"/>
                  <a:pt x="1621512" y="941560"/>
                </a:cubicBezTo>
                <a:cubicBezTo>
                  <a:pt x="1610925" y="957441"/>
                  <a:pt x="1567191" y="959667"/>
                  <a:pt x="1567191" y="959667"/>
                </a:cubicBezTo>
                <a:cubicBezTo>
                  <a:pt x="1524942" y="956649"/>
                  <a:pt x="1482510" y="955563"/>
                  <a:pt x="1440443" y="950614"/>
                </a:cubicBezTo>
                <a:cubicBezTo>
                  <a:pt x="1430965" y="949499"/>
                  <a:pt x="1422489" y="944071"/>
                  <a:pt x="1413282" y="941560"/>
                </a:cubicBezTo>
                <a:cubicBezTo>
                  <a:pt x="1300945" y="910922"/>
                  <a:pt x="1376218" y="935240"/>
                  <a:pt x="1313694" y="914400"/>
                </a:cubicBezTo>
                <a:cubicBezTo>
                  <a:pt x="1283516" y="917418"/>
                  <a:pt x="1252712" y="916633"/>
                  <a:pt x="1223160" y="923453"/>
                </a:cubicBezTo>
                <a:cubicBezTo>
                  <a:pt x="1212558" y="925900"/>
                  <a:pt x="1203693" y="933866"/>
                  <a:pt x="1195999" y="941560"/>
                </a:cubicBezTo>
                <a:cubicBezTo>
                  <a:pt x="1188305" y="949254"/>
                  <a:pt x="1188415" y="965952"/>
                  <a:pt x="1177892" y="968721"/>
                </a:cubicBezTo>
                <a:cubicBezTo>
                  <a:pt x="1127936" y="981867"/>
                  <a:pt x="1075286" y="980792"/>
                  <a:pt x="1023983" y="986828"/>
                </a:cubicBezTo>
                <a:cubicBezTo>
                  <a:pt x="1005876" y="992864"/>
                  <a:pt x="986734" y="996399"/>
                  <a:pt x="969663" y="1004935"/>
                </a:cubicBezTo>
                <a:cubicBezTo>
                  <a:pt x="957592" y="1010971"/>
                  <a:pt x="946600" y="1020007"/>
                  <a:pt x="933449" y="1023042"/>
                </a:cubicBezTo>
                <a:cubicBezTo>
                  <a:pt x="906821" y="1029187"/>
                  <a:pt x="879128" y="1029077"/>
                  <a:pt x="851968" y="1032095"/>
                </a:cubicBezTo>
                <a:cubicBezTo>
                  <a:pt x="839897" y="1029077"/>
                  <a:pt x="826107" y="1029944"/>
                  <a:pt x="815754" y="1023042"/>
                </a:cubicBezTo>
                <a:cubicBezTo>
                  <a:pt x="806700" y="1017006"/>
                  <a:pt x="805341" y="1003575"/>
                  <a:pt x="797647" y="995881"/>
                </a:cubicBezTo>
                <a:cubicBezTo>
                  <a:pt x="789953" y="988187"/>
                  <a:pt x="779540" y="983810"/>
                  <a:pt x="770486" y="977774"/>
                </a:cubicBezTo>
                <a:cubicBezTo>
                  <a:pt x="767468" y="932507"/>
                  <a:pt x="771824" y="886134"/>
                  <a:pt x="761433" y="841972"/>
                </a:cubicBezTo>
                <a:cubicBezTo>
                  <a:pt x="758941" y="831380"/>
                  <a:pt x="745108" y="824850"/>
                  <a:pt x="734272" y="823865"/>
                </a:cubicBezTo>
                <a:cubicBezTo>
                  <a:pt x="644059" y="815664"/>
                  <a:pt x="553203" y="817830"/>
                  <a:pt x="462668" y="814812"/>
                </a:cubicBezTo>
                <a:cubicBezTo>
                  <a:pt x="459135" y="786548"/>
                  <a:pt x="464039" y="738049"/>
                  <a:pt x="435508" y="715224"/>
                </a:cubicBezTo>
                <a:cubicBezTo>
                  <a:pt x="428056" y="709262"/>
                  <a:pt x="417401" y="709188"/>
                  <a:pt x="408348" y="706170"/>
                </a:cubicBezTo>
                <a:cubicBezTo>
                  <a:pt x="378170" y="712206"/>
                  <a:pt x="346222" y="712440"/>
                  <a:pt x="317813" y="724277"/>
                </a:cubicBezTo>
                <a:cubicBezTo>
                  <a:pt x="307769" y="728462"/>
                  <a:pt x="304572" y="741706"/>
                  <a:pt x="299706" y="751438"/>
                </a:cubicBezTo>
                <a:cubicBezTo>
                  <a:pt x="295438" y="759974"/>
                  <a:pt x="294412" y="769827"/>
                  <a:pt x="290653" y="778598"/>
                </a:cubicBezTo>
                <a:cubicBezTo>
                  <a:pt x="285337" y="791003"/>
                  <a:pt x="277863" y="802407"/>
                  <a:pt x="272546" y="814812"/>
                </a:cubicBezTo>
                <a:cubicBezTo>
                  <a:pt x="268787" y="823583"/>
                  <a:pt x="268127" y="833630"/>
                  <a:pt x="263492" y="841972"/>
                </a:cubicBezTo>
                <a:cubicBezTo>
                  <a:pt x="252923" y="860995"/>
                  <a:pt x="245385" y="884222"/>
                  <a:pt x="227278" y="896293"/>
                </a:cubicBezTo>
                <a:lnTo>
                  <a:pt x="172958" y="932507"/>
                </a:ln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77" name="Freeform 76"/>
          <p:cNvSpPr/>
          <p:nvPr/>
        </p:nvSpPr>
        <p:spPr>
          <a:xfrm>
            <a:off x="1795606" y="2806574"/>
            <a:ext cx="992861" cy="608695"/>
          </a:xfrm>
          <a:custGeom>
            <a:avLst/>
            <a:gdLst>
              <a:gd name="connsiteX0" fmla="*/ 657883 w 992861"/>
              <a:gd name="connsiteY0" fmla="*/ 606582 h 608695"/>
              <a:gd name="connsiteX1" fmla="*/ 657883 w 992861"/>
              <a:gd name="connsiteY1" fmla="*/ 606582 h 608695"/>
              <a:gd name="connsiteX2" fmla="*/ 558295 w 992861"/>
              <a:gd name="connsiteY2" fmla="*/ 561315 h 608695"/>
              <a:gd name="connsiteX3" fmla="*/ 540188 w 992861"/>
              <a:gd name="connsiteY3" fmla="*/ 534155 h 608695"/>
              <a:gd name="connsiteX4" fmla="*/ 513028 w 992861"/>
              <a:gd name="connsiteY4" fmla="*/ 506994 h 608695"/>
              <a:gd name="connsiteX5" fmla="*/ 476814 w 992861"/>
              <a:gd name="connsiteY5" fmla="*/ 452674 h 608695"/>
              <a:gd name="connsiteX6" fmla="*/ 449653 w 992861"/>
              <a:gd name="connsiteY6" fmla="*/ 416460 h 608695"/>
              <a:gd name="connsiteX7" fmla="*/ 431546 w 992861"/>
              <a:gd name="connsiteY7" fmla="*/ 389299 h 608695"/>
              <a:gd name="connsiteX8" fmla="*/ 413440 w 992861"/>
              <a:gd name="connsiteY8" fmla="*/ 353085 h 608695"/>
              <a:gd name="connsiteX9" fmla="*/ 386279 w 992861"/>
              <a:gd name="connsiteY9" fmla="*/ 334978 h 608695"/>
              <a:gd name="connsiteX10" fmla="*/ 368172 w 992861"/>
              <a:gd name="connsiteY10" fmla="*/ 298765 h 608695"/>
              <a:gd name="connsiteX11" fmla="*/ 286691 w 992861"/>
              <a:gd name="connsiteY11" fmla="*/ 226337 h 608695"/>
              <a:gd name="connsiteX12" fmla="*/ 259531 w 992861"/>
              <a:gd name="connsiteY12" fmla="*/ 217283 h 608695"/>
              <a:gd name="connsiteX13" fmla="*/ 241424 w 992861"/>
              <a:gd name="connsiteY13" fmla="*/ 190123 h 608695"/>
              <a:gd name="connsiteX14" fmla="*/ 69408 w 992861"/>
              <a:gd name="connsiteY14" fmla="*/ 226337 h 608695"/>
              <a:gd name="connsiteX15" fmla="*/ 6034 w 992861"/>
              <a:gd name="connsiteY15" fmla="*/ 217283 h 608695"/>
              <a:gd name="connsiteX16" fmla="*/ 42247 w 992861"/>
              <a:gd name="connsiteY16" fmla="*/ 144856 h 608695"/>
              <a:gd name="connsiteX17" fmla="*/ 78461 w 992861"/>
              <a:gd name="connsiteY17" fmla="*/ 99588 h 608695"/>
              <a:gd name="connsiteX18" fmla="*/ 123729 w 992861"/>
              <a:gd name="connsiteY18" fmla="*/ 45268 h 608695"/>
              <a:gd name="connsiteX19" fmla="*/ 178049 w 992861"/>
              <a:gd name="connsiteY19" fmla="*/ 18107 h 608695"/>
              <a:gd name="connsiteX20" fmla="*/ 205210 w 992861"/>
              <a:gd name="connsiteY20" fmla="*/ 0 h 608695"/>
              <a:gd name="connsiteX21" fmla="*/ 241424 w 992861"/>
              <a:gd name="connsiteY21" fmla="*/ 63375 h 608695"/>
              <a:gd name="connsiteX22" fmla="*/ 277638 w 992861"/>
              <a:gd name="connsiteY22" fmla="*/ 81481 h 608695"/>
              <a:gd name="connsiteX23" fmla="*/ 513028 w 992861"/>
              <a:gd name="connsiteY23" fmla="*/ 99588 h 608695"/>
              <a:gd name="connsiteX24" fmla="*/ 558295 w 992861"/>
              <a:gd name="connsiteY24" fmla="*/ 144856 h 608695"/>
              <a:gd name="connsiteX25" fmla="*/ 567348 w 992861"/>
              <a:gd name="connsiteY25" fmla="*/ 172016 h 608695"/>
              <a:gd name="connsiteX26" fmla="*/ 603562 w 992861"/>
              <a:gd name="connsiteY26" fmla="*/ 226337 h 608695"/>
              <a:gd name="connsiteX27" fmla="*/ 621669 w 992861"/>
              <a:gd name="connsiteY27" fmla="*/ 253497 h 608695"/>
              <a:gd name="connsiteX28" fmla="*/ 657883 w 992861"/>
              <a:gd name="connsiteY28" fmla="*/ 262551 h 608695"/>
              <a:gd name="connsiteX29" fmla="*/ 685044 w 992861"/>
              <a:gd name="connsiteY29" fmla="*/ 289711 h 608695"/>
              <a:gd name="connsiteX30" fmla="*/ 911380 w 992861"/>
              <a:gd name="connsiteY30" fmla="*/ 316872 h 608695"/>
              <a:gd name="connsiteX31" fmla="*/ 920434 w 992861"/>
              <a:gd name="connsiteY31" fmla="*/ 344032 h 608695"/>
              <a:gd name="connsiteX32" fmla="*/ 983808 w 992861"/>
              <a:gd name="connsiteY32" fmla="*/ 362139 h 608695"/>
              <a:gd name="connsiteX33" fmla="*/ 992861 w 992861"/>
              <a:gd name="connsiteY33" fmla="*/ 389299 h 608695"/>
              <a:gd name="connsiteX34" fmla="*/ 902327 w 992861"/>
              <a:gd name="connsiteY34" fmla="*/ 425513 h 608695"/>
              <a:gd name="connsiteX35" fmla="*/ 893273 w 992861"/>
              <a:gd name="connsiteY35" fmla="*/ 398353 h 608695"/>
              <a:gd name="connsiteX36" fmla="*/ 884220 w 992861"/>
              <a:gd name="connsiteY36" fmla="*/ 325925 h 608695"/>
              <a:gd name="connsiteX37" fmla="*/ 838952 w 992861"/>
              <a:gd name="connsiteY37" fmla="*/ 334978 h 608695"/>
              <a:gd name="connsiteX38" fmla="*/ 811792 w 992861"/>
              <a:gd name="connsiteY38" fmla="*/ 353085 h 608695"/>
              <a:gd name="connsiteX39" fmla="*/ 802739 w 992861"/>
              <a:gd name="connsiteY39" fmla="*/ 380246 h 608695"/>
              <a:gd name="connsiteX40" fmla="*/ 793685 w 992861"/>
              <a:gd name="connsiteY40" fmla="*/ 416460 h 608695"/>
              <a:gd name="connsiteX41" fmla="*/ 703150 w 992861"/>
              <a:gd name="connsiteY41" fmla="*/ 470780 h 608695"/>
              <a:gd name="connsiteX42" fmla="*/ 712204 w 992861"/>
              <a:gd name="connsiteY42" fmla="*/ 516048 h 608695"/>
              <a:gd name="connsiteX43" fmla="*/ 730311 w 992861"/>
              <a:gd name="connsiteY43" fmla="*/ 552262 h 608695"/>
              <a:gd name="connsiteX44" fmla="*/ 694097 w 992861"/>
              <a:gd name="connsiteY44" fmla="*/ 606582 h 608695"/>
              <a:gd name="connsiteX45" fmla="*/ 657883 w 992861"/>
              <a:gd name="connsiteY45" fmla="*/ 606582 h 608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992861" h="608695">
                <a:moveTo>
                  <a:pt x="657883" y="606582"/>
                </a:moveTo>
                <a:lnTo>
                  <a:pt x="657883" y="606582"/>
                </a:lnTo>
                <a:cubicBezTo>
                  <a:pt x="636704" y="598640"/>
                  <a:pt x="580983" y="584003"/>
                  <a:pt x="558295" y="561315"/>
                </a:cubicBezTo>
                <a:cubicBezTo>
                  <a:pt x="550601" y="553621"/>
                  <a:pt x="547154" y="542514"/>
                  <a:pt x="540188" y="534155"/>
                </a:cubicBezTo>
                <a:cubicBezTo>
                  <a:pt x="531991" y="524319"/>
                  <a:pt x="520889" y="517101"/>
                  <a:pt x="513028" y="506994"/>
                </a:cubicBezTo>
                <a:cubicBezTo>
                  <a:pt x="499668" y="489816"/>
                  <a:pt x="489871" y="470083"/>
                  <a:pt x="476814" y="452674"/>
                </a:cubicBezTo>
                <a:cubicBezTo>
                  <a:pt x="467760" y="440603"/>
                  <a:pt x="458423" y="428739"/>
                  <a:pt x="449653" y="416460"/>
                </a:cubicBezTo>
                <a:cubicBezTo>
                  <a:pt x="443328" y="407606"/>
                  <a:pt x="436944" y="398747"/>
                  <a:pt x="431546" y="389299"/>
                </a:cubicBezTo>
                <a:cubicBezTo>
                  <a:pt x="424850" y="377581"/>
                  <a:pt x="422080" y="363453"/>
                  <a:pt x="413440" y="353085"/>
                </a:cubicBezTo>
                <a:cubicBezTo>
                  <a:pt x="406474" y="344726"/>
                  <a:pt x="395333" y="341014"/>
                  <a:pt x="386279" y="334978"/>
                </a:cubicBezTo>
                <a:cubicBezTo>
                  <a:pt x="380243" y="322907"/>
                  <a:pt x="376603" y="309303"/>
                  <a:pt x="368172" y="298765"/>
                </a:cubicBezTo>
                <a:cubicBezTo>
                  <a:pt x="352176" y="278770"/>
                  <a:pt x="315603" y="240794"/>
                  <a:pt x="286691" y="226337"/>
                </a:cubicBezTo>
                <a:cubicBezTo>
                  <a:pt x="278155" y="222069"/>
                  <a:pt x="268584" y="220301"/>
                  <a:pt x="259531" y="217283"/>
                </a:cubicBezTo>
                <a:cubicBezTo>
                  <a:pt x="253495" y="208230"/>
                  <a:pt x="252230" y="191394"/>
                  <a:pt x="241424" y="190123"/>
                </a:cubicBezTo>
                <a:cubicBezTo>
                  <a:pt x="122612" y="176145"/>
                  <a:pt x="131258" y="179949"/>
                  <a:pt x="69408" y="226337"/>
                </a:cubicBezTo>
                <a:cubicBezTo>
                  <a:pt x="48283" y="223319"/>
                  <a:pt x="21123" y="232372"/>
                  <a:pt x="6034" y="217283"/>
                </a:cubicBezTo>
                <a:cubicBezTo>
                  <a:pt x="-17095" y="194154"/>
                  <a:pt x="33072" y="154031"/>
                  <a:pt x="42247" y="144856"/>
                </a:cubicBezTo>
                <a:cubicBezTo>
                  <a:pt x="59873" y="91980"/>
                  <a:pt x="37510" y="140539"/>
                  <a:pt x="78461" y="99588"/>
                </a:cubicBezTo>
                <a:cubicBezTo>
                  <a:pt x="149675" y="28374"/>
                  <a:pt x="34739" y="119425"/>
                  <a:pt x="123729" y="45268"/>
                </a:cubicBezTo>
                <a:cubicBezTo>
                  <a:pt x="162648" y="12836"/>
                  <a:pt x="137218" y="38523"/>
                  <a:pt x="178049" y="18107"/>
                </a:cubicBezTo>
                <a:cubicBezTo>
                  <a:pt x="187781" y="13241"/>
                  <a:pt x="196156" y="6036"/>
                  <a:pt x="205210" y="0"/>
                </a:cubicBezTo>
                <a:cubicBezTo>
                  <a:pt x="210043" y="9666"/>
                  <a:pt x="230456" y="54235"/>
                  <a:pt x="241424" y="63375"/>
                </a:cubicBezTo>
                <a:cubicBezTo>
                  <a:pt x="251792" y="72015"/>
                  <a:pt x="265233" y="76165"/>
                  <a:pt x="277638" y="81481"/>
                </a:cubicBezTo>
                <a:cubicBezTo>
                  <a:pt x="347697" y="111506"/>
                  <a:pt x="462783" y="97404"/>
                  <a:pt x="513028" y="99588"/>
                </a:cubicBezTo>
                <a:cubicBezTo>
                  <a:pt x="540188" y="117695"/>
                  <a:pt x="543206" y="114677"/>
                  <a:pt x="558295" y="144856"/>
                </a:cubicBezTo>
                <a:cubicBezTo>
                  <a:pt x="562563" y="153392"/>
                  <a:pt x="562714" y="163674"/>
                  <a:pt x="567348" y="172016"/>
                </a:cubicBezTo>
                <a:cubicBezTo>
                  <a:pt x="577916" y="191039"/>
                  <a:pt x="591491" y="208230"/>
                  <a:pt x="603562" y="226337"/>
                </a:cubicBezTo>
                <a:cubicBezTo>
                  <a:pt x="609598" y="235390"/>
                  <a:pt x="611113" y="250858"/>
                  <a:pt x="621669" y="253497"/>
                </a:cubicBezTo>
                <a:lnTo>
                  <a:pt x="657883" y="262551"/>
                </a:lnTo>
                <a:cubicBezTo>
                  <a:pt x="666937" y="271604"/>
                  <a:pt x="675208" y="281514"/>
                  <a:pt x="685044" y="289711"/>
                </a:cubicBezTo>
                <a:cubicBezTo>
                  <a:pt x="750061" y="343891"/>
                  <a:pt x="807866" y="312167"/>
                  <a:pt x="911380" y="316872"/>
                </a:cubicBezTo>
                <a:cubicBezTo>
                  <a:pt x="914398" y="325925"/>
                  <a:pt x="913686" y="337284"/>
                  <a:pt x="920434" y="344032"/>
                </a:cubicBezTo>
                <a:cubicBezTo>
                  <a:pt x="924762" y="348360"/>
                  <a:pt x="983497" y="362061"/>
                  <a:pt x="983808" y="362139"/>
                </a:cubicBezTo>
                <a:cubicBezTo>
                  <a:pt x="986826" y="371192"/>
                  <a:pt x="992861" y="379756"/>
                  <a:pt x="992861" y="389299"/>
                </a:cubicBezTo>
                <a:cubicBezTo>
                  <a:pt x="992861" y="462965"/>
                  <a:pt x="973508" y="433422"/>
                  <a:pt x="902327" y="425513"/>
                </a:cubicBezTo>
                <a:cubicBezTo>
                  <a:pt x="899309" y="416460"/>
                  <a:pt x="894980" y="407742"/>
                  <a:pt x="893273" y="398353"/>
                </a:cubicBezTo>
                <a:cubicBezTo>
                  <a:pt x="888921" y="374415"/>
                  <a:pt x="900054" y="344398"/>
                  <a:pt x="884220" y="325925"/>
                </a:cubicBezTo>
                <a:cubicBezTo>
                  <a:pt x="874206" y="314241"/>
                  <a:pt x="854041" y="331960"/>
                  <a:pt x="838952" y="334978"/>
                </a:cubicBezTo>
                <a:cubicBezTo>
                  <a:pt x="829899" y="341014"/>
                  <a:pt x="818589" y="344588"/>
                  <a:pt x="811792" y="353085"/>
                </a:cubicBezTo>
                <a:cubicBezTo>
                  <a:pt x="805830" y="360537"/>
                  <a:pt x="805361" y="371070"/>
                  <a:pt x="802739" y="380246"/>
                </a:cubicBezTo>
                <a:cubicBezTo>
                  <a:pt x="799321" y="392210"/>
                  <a:pt x="801879" y="407096"/>
                  <a:pt x="793685" y="416460"/>
                </a:cubicBezTo>
                <a:cubicBezTo>
                  <a:pt x="776688" y="435885"/>
                  <a:pt x="728717" y="457997"/>
                  <a:pt x="703150" y="470780"/>
                </a:cubicBezTo>
                <a:cubicBezTo>
                  <a:pt x="706168" y="485869"/>
                  <a:pt x="707338" y="501450"/>
                  <a:pt x="712204" y="516048"/>
                </a:cubicBezTo>
                <a:cubicBezTo>
                  <a:pt x="716472" y="528852"/>
                  <a:pt x="728402" y="538901"/>
                  <a:pt x="730311" y="552262"/>
                </a:cubicBezTo>
                <a:cubicBezTo>
                  <a:pt x="732902" y="570400"/>
                  <a:pt x="706949" y="601074"/>
                  <a:pt x="694097" y="606582"/>
                </a:cubicBezTo>
                <a:cubicBezTo>
                  <a:pt x="683002" y="611337"/>
                  <a:pt x="663919" y="606582"/>
                  <a:pt x="657883" y="606582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78" name="Freeform 77"/>
          <p:cNvSpPr/>
          <p:nvPr/>
        </p:nvSpPr>
        <p:spPr>
          <a:xfrm>
            <a:off x="1665838" y="3014804"/>
            <a:ext cx="805758" cy="561315"/>
          </a:xfrm>
          <a:custGeom>
            <a:avLst/>
            <a:gdLst>
              <a:gd name="connsiteX0" fmla="*/ 144855 w 805758"/>
              <a:gd name="connsiteY0" fmla="*/ 0 h 561315"/>
              <a:gd name="connsiteX1" fmla="*/ 144855 w 805758"/>
              <a:gd name="connsiteY1" fmla="*/ 0 h 561315"/>
              <a:gd name="connsiteX2" fmla="*/ 72427 w 805758"/>
              <a:gd name="connsiteY2" fmla="*/ 54321 h 561315"/>
              <a:gd name="connsiteX3" fmla="*/ 54320 w 805758"/>
              <a:gd name="connsiteY3" fmla="*/ 81481 h 561315"/>
              <a:gd name="connsiteX4" fmla="*/ 45267 w 805758"/>
              <a:gd name="connsiteY4" fmla="*/ 208230 h 561315"/>
              <a:gd name="connsiteX5" fmla="*/ 18107 w 805758"/>
              <a:gd name="connsiteY5" fmla="*/ 235390 h 561315"/>
              <a:gd name="connsiteX6" fmla="*/ 0 w 805758"/>
              <a:gd name="connsiteY6" fmla="*/ 271604 h 561315"/>
              <a:gd name="connsiteX7" fmla="*/ 9053 w 805758"/>
              <a:gd name="connsiteY7" fmla="*/ 298764 h 561315"/>
              <a:gd name="connsiteX8" fmla="*/ 117695 w 805758"/>
              <a:gd name="connsiteY8" fmla="*/ 298764 h 561315"/>
              <a:gd name="connsiteX9" fmla="*/ 162962 w 805758"/>
              <a:gd name="connsiteY9" fmla="*/ 244444 h 561315"/>
              <a:gd name="connsiteX10" fmla="*/ 190122 w 805758"/>
              <a:gd name="connsiteY10" fmla="*/ 235390 h 561315"/>
              <a:gd name="connsiteX11" fmla="*/ 244443 w 805758"/>
              <a:gd name="connsiteY11" fmla="*/ 325925 h 561315"/>
              <a:gd name="connsiteX12" fmla="*/ 271604 w 805758"/>
              <a:gd name="connsiteY12" fmla="*/ 353085 h 561315"/>
              <a:gd name="connsiteX13" fmla="*/ 325924 w 805758"/>
              <a:gd name="connsiteY13" fmla="*/ 407406 h 561315"/>
              <a:gd name="connsiteX14" fmla="*/ 344031 w 805758"/>
              <a:gd name="connsiteY14" fmla="*/ 461727 h 561315"/>
              <a:gd name="connsiteX15" fmla="*/ 362138 w 805758"/>
              <a:gd name="connsiteY15" fmla="*/ 561315 h 561315"/>
              <a:gd name="connsiteX16" fmla="*/ 434566 w 805758"/>
              <a:gd name="connsiteY16" fmla="*/ 516047 h 561315"/>
              <a:gd name="connsiteX17" fmla="*/ 452673 w 805758"/>
              <a:gd name="connsiteY17" fmla="*/ 488887 h 561315"/>
              <a:gd name="connsiteX18" fmla="*/ 488887 w 805758"/>
              <a:gd name="connsiteY18" fmla="*/ 497941 h 561315"/>
              <a:gd name="connsiteX19" fmla="*/ 516047 w 805758"/>
              <a:gd name="connsiteY19" fmla="*/ 506994 h 561315"/>
              <a:gd name="connsiteX20" fmla="*/ 588475 w 805758"/>
              <a:gd name="connsiteY20" fmla="*/ 497941 h 561315"/>
              <a:gd name="connsiteX21" fmla="*/ 642796 w 805758"/>
              <a:gd name="connsiteY21" fmla="*/ 443620 h 561315"/>
              <a:gd name="connsiteX22" fmla="*/ 805758 w 805758"/>
              <a:gd name="connsiteY22" fmla="*/ 425513 h 561315"/>
              <a:gd name="connsiteX23" fmla="*/ 796705 w 805758"/>
              <a:gd name="connsiteY23" fmla="*/ 398352 h 561315"/>
              <a:gd name="connsiteX24" fmla="*/ 715223 w 805758"/>
              <a:gd name="connsiteY24" fmla="*/ 371192 h 561315"/>
              <a:gd name="connsiteX25" fmla="*/ 697116 w 805758"/>
              <a:gd name="connsiteY25" fmla="*/ 344032 h 561315"/>
              <a:gd name="connsiteX26" fmla="*/ 669956 w 805758"/>
              <a:gd name="connsiteY26" fmla="*/ 325925 h 561315"/>
              <a:gd name="connsiteX27" fmla="*/ 660903 w 805758"/>
              <a:gd name="connsiteY27" fmla="*/ 298764 h 561315"/>
              <a:gd name="connsiteX28" fmla="*/ 642796 w 805758"/>
              <a:gd name="connsiteY28" fmla="*/ 271604 h 561315"/>
              <a:gd name="connsiteX29" fmla="*/ 597528 w 805758"/>
              <a:gd name="connsiteY29" fmla="*/ 190123 h 561315"/>
              <a:gd name="connsiteX30" fmla="*/ 570368 w 805758"/>
              <a:gd name="connsiteY30" fmla="*/ 135802 h 561315"/>
              <a:gd name="connsiteX31" fmla="*/ 516047 w 805758"/>
              <a:gd name="connsiteY31" fmla="*/ 99588 h 561315"/>
              <a:gd name="connsiteX32" fmla="*/ 488887 w 805758"/>
              <a:gd name="connsiteY32" fmla="*/ 72428 h 561315"/>
              <a:gd name="connsiteX33" fmla="*/ 425512 w 805758"/>
              <a:gd name="connsiteY33" fmla="*/ 45267 h 561315"/>
              <a:gd name="connsiteX34" fmla="*/ 380245 w 805758"/>
              <a:gd name="connsiteY34" fmla="*/ 36214 h 561315"/>
              <a:gd name="connsiteX35" fmla="*/ 325924 w 805758"/>
              <a:gd name="connsiteY35" fmla="*/ 18107 h 561315"/>
              <a:gd name="connsiteX36" fmla="*/ 162962 w 805758"/>
              <a:gd name="connsiteY36" fmla="*/ 27160 h 561315"/>
              <a:gd name="connsiteX37" fmla="*/ 117695 w 805758"/>
              <a:gd name="connsiteY37" fmla="*/ 45267 h 561315"/>
              <a:gd name="connsiteX38" fmla="*/ 108641 w 805758"/>
              <a:gd name="connsiteY38" fmla="*/ 45267 h 561315"/>
              <a:gd name="connsiteX39" fmla="*/ 144855 w 805758"/>
              <a:gd name="connsiteY39" fmla="*/ 0 h 561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805758" h="561315">
                <a:moveTo>
                  <a:pt x="144855" y="0"/>
                </a:moveTo>
                <a:lnTo>
                  <a:pt x="144855" y="0"/>
                </a:lnTo>
                <a:cubicBezTo>
                  <a:pt x="120712" y="18107"/>
                  <a:pt x="94858" y="34133"/>
                  <a:pt x="72427" y="54321"/>
                </a:cubicBezTo>
                <a:cubicBezTo>
                  <a:pt x="64339" y="61600"/>
                  <a:pt x="56211" y="70766"/>
                  <a:pt x="54320" y="81481"/>
                </a:cubicBezTo>
                <a:cubicBezTo>
                  <a:pt x="46959" y="123194"/>
                  <a:pt x="54968" y="166999"/>
                  <a:pt x="45267" y="208230"/>
                </a:cubicBezTo>
                <a:cubicBezTo>
                  <a:pt x="42335" y="220693"/>
                  <a:pt x="25549" y="224971"/>
                  <a:pt x="18107" y="235390"/>
                </a:cubicBezTo>
                <a:cubicBezTo>
                  <a:pt x="10263" y="246372"/>
                  <a:pt x="6036" y="259533"/>
                  <a:pt x="0" y="271604"/>
                </a:cubicBezTo>
                <a:cubicBezTo>
                  <a:pt x="3018" y="280657"/>
                  <a:pt x="332" y="294888"/>
                  <a:pt x="9053" y="298764"/>
                </a:cubicBezTo>
                <a:cubicBezTo>
                  <a:pt x="54833" y="319111"/>
                  <a:pt x="77819" y="308733"/>
                  <a:pt x="117695" y="298764"/>
                </a:cubicBezTo>
                <a:cubicBezTo>
                  <a:pt x="131056" y="278723"/>
                  <a:pt x="142050" y="258386"/>
                  <a:pt x="162962" y="244444"/>
                </a:cubicBezTo>
                <a:cubicBezTo>
                  <a:pt x="170902" y="239150"/>
                  <a:pt x="181069" y="238408"/>
                  <a:pt x="190122" y="235390"/>
                </a:cubicBezTo>
                <a:cubicBezTo>
                  <a:pt x="204410" y="263966"/>
                  <a:pt x="222594" y="304076"/>
                  <a:pt x="244443" y="325925"/>
                </a:cubicBezTo>
                <a:cubicBezTo>
                  <a:pt x="253497" y="334978"/>
                  <a:pt x="263272" y="343364"/>
                  <a:pt x="271604" y="353085"/>
                </a:cubicBezTo>
                <a:cubicBezTo>
                  <a:pt x="316525" y="405492"/>
                  <a:pt x="278110" y="375529"/>
                  <a:pt x="325924" y="407406"/>
                </a:cubicBezTo>
                <a:cubicBezTo>
                  <a:pt x="331960" y="425513"/>
                  <a:pt x="341663" y="442788"/>
                  <a:pt x="344031" y="461727"/>
                </a:cubicBezTo>
                <a:cubicBezTo>
                  <a:pt x="354269" y="543624"/>
                  <a:pt x="345392" y="511072"/>
                  <a:pt x="362138" y="561315"/>
                </a:cubicBezTo>
                <a:cubicBezTo>
                  <a:pt x="390826" y="546971"/>
                  <a:pt x="411059" y="539554"/>
                  <a:pt x="434566" y="516047"/>
                </a:cubicBezTo>
                <a:cubicBezTo>
                  <a:pt x="442260" y="508353"/>
                  <a:pt x="446637" y="497940"/>
                  <a:pt x="452673" y="488887"/>
                </a:cubicBezTo>
                <a:cubicBezTo>
                  <a:pt x="464744" y="491905"/>
                  <a:pt x="476923" y="494523"/>
                  <a:pt x="488887" y="497941"/>
                </a:cubicBezTo>
                <a:cubicBezTo>
                  <a:pt x="498063" y="500563"/>
                  <a:pt x="506504" y="506994"/>
                  <a:pt x="516047" y="506994"/>
                </a:cubicBezTo>
                <a:cubicBezTo>
                  <a:pt x="540378" y="506994"/>
                  <a:pt x="564332" y="500959"/>
                  <a:pt x="588475" y="497941"/>
                </a:cubicBezTo>
                <a:cubicBezTo>
                  <a:pt x="606582" y="479834"/>
                  <a:pt x="617345" y="446448"/>
                  <a:pt x="642796" y="443620"/>
                </a:cubicBezTo>
                <a:lnTo>
                  <a:pt x="805758" y="425513"/>
                </a:lnTo>
                <a:cubicBezTo>
                  <a:pt x="802740" y="416459"/>
                  <a:pt x="804036" y="404461"/>
                  <a:pt x="796705" y="398352"/>
                </a:cubicBezTo>
                <a:cubicBezTo>
                  <a:pt x="782097" y="386179"/>
                  <a:pt x="734883" y="376107"/>
                  <a:pt x="715223" y="371192"/>
                </a:cubicBezTo>
                <a:cubicBezTo>
                  <a:pt x="709187" y="362139"/>
                  <a:pt x="704810" y="351726"/>
                  <a:pt x="697116" y="344032"/>
                </a:cubicBezTo>
                <a:cubicBezTo>
                  <a:pt x="689422" y="336338"/>
                  <a:pt x="676753" y="334422"/>
                  <a:pt x="669956" y="325925"/>
                </a:cubicBezTo>
                <a:cubicBezTo>
                  <a:pt x="663994" y="318473"/>
                  <a:pt x="665171" y="307300"/>
                  <a:pt x="660903" y="298764"/>
                </a:cubicBezTo>
                <a:cubicBezTo>
                  <a:pt x="656037" y="289032"/>
                  <a:pt x="647215" y="281547"/>
                  <a:pt x="642796" y="271604"/>
                </a:cubicBezTo>
                <a:cubicBezTo>
                  <a:pt x="607347" y="191843"/>
                  <a:pt x="647103" y="239696"/>
                  <a:pt x="597528" y="190123"/>
                </a:cubicBezTo>
                <a:cubicBezTo>
                  <a:pt x="591070" y="170748"/>
                  <a:pt x="586887" y="150256"/>
                  <a:pt x="570368" y="135802"/>
                </a:cubicBezTo>
                <a:cubicBezTo>
                  <a:pt x="553990" y="121472"/>
                  <a:pt x="531435" y="114976"/>
                  <a:pt x="516047" y="99588"/>
                </a:cubicBezTo>
                <a:cubicBezTo>
                  <a:pt x="506994" y="90535"/>
                  <a:pt x="499306" y="79870"/>
                  <a:pt x="488887" y="72428"/>
                </a:cubicBezTo>
                <a:cubicBezTo>
                  <a:pt x="474936" y="62463"/>
                  <a:pt x="443698" y="49813"/>
                  <a:pt x="425512" y="45267"/>
                </a:cubicBezTo>
                <a:cubicBezTo>
                  <a:pt x="410584" y="41535"/>
                  <a:pt x="395091" y="40263"/>
                  <a:pt x="380245" y="36214"/>
                </a:cubicBezTo>
                <a:cubicBezTo>
                  <a:pt x="361831" y="31192"/>
                  <a:pt x="325924" y="18107"/>
                  <a:pt x="325924" y="18107"/>
                </a:cubicBezTo>
                <a:cubicBezTo>
                  <a:pt x="271603" y="21125"/>
                  <a:pt x="216820" y="19466"/>
                  <a:pt x="162962" y="27160"/>
                </a:cubicBezTo>
                <a:cubicBezTo>
                  <a:pt x="12775" y="48615"/>
                  <a:pt x="212141" y="45267"/>
                  <a:pt x="117695" y="45267"/>
                </a:cubicBezTo>
                <a:lnTo>
                  <a:pt x="108641" y="45267"/>
                </a:lnTo>
                <a:lnTo>
                  <a:pt x="144855" y="0"/>
                </a:ln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79" name="Freeform 78"/>
          <p:cNvSpPr/>
          <p:nvPr/>
        </p:nvSpPr>
        <p:spPr>
          <a:xfrm>
            <a:off x="1987574" y="3395050"/>
            <a:ext cx="791840" cy="633742"/>
          </a:xfrm>
          <a:custGeom>
            <a:avLst/>
            <a:gdLst>
              <a:gd name="connsiteX0" fmla="*/ 791840 w 791840"/>
              <a:gd name="connsiteY0" fmla="*/ 108641 h 633742"/>
              <a:gd name="connsiteX1" fmla="*/ 791840 w 791840"/>
              <a:gd name="connsiteY1" fmla="*/ 108641 h 633742"/>
              <a:gd name="connsiteX2" fmla="*/ 746573 w 791840"/>
              <a:gd name="connsiteY2" fmla="*/ 45267 h 633742"/>
              <a:gd name="connsiteX3" fmla="*/ 710359 w 791840"/>
              <a:gd name="connsiteY3" fmla="*/ 0 h 633742"/>
              <a:gd name="connsiteX4" fmla="*/ 646984 w 791840"/>
              <a:gd name="connsiteY4" fmla="*/ 9053 h 633742"/>
              <a:gd name="connsiteX5" fmla="*/ 565503 w 791840"/>
              <a:gd name="connsiteY5" fmla="*/ 72427 h 633742"/>
              <a:gd name="connsiteX6" fmla="*/ 456862 w 791840"/>
              <a:gd name="connsiteY6" fmla="*/ 27160 h 633742"/>
              <a:gd name="connsiteX7" fmla="*/ 411594 w 791840"/>
              <a:gd name="connsiteY7" fmla="*/ 36213 h 633742"/>
              <a:gd name="connsiteX8" fmla="*/ 384434 w 791840"/>
              <a:gd name="connsiteY8" fmla="*/ 63374 h 633742"/>
              <a:gd name="connsiteX9" fmla="*/ 293899 w 791840"/>
              <a:gd name="connsiteY9" fmla="*/ 117695 h 633742"/>
              <a:gd name="connsiteX10" fmla="*/ 266739 w 791840"/>
              <a:gd name="connsiteY10" fmla="*/ 126748 h 633742"/>
              <a:gd name="connsiteX11" fmla="*/ 94723 w 791840"/>
              <a:gd name="connsiteY11" fmla="*/ 135801 h 633742"/>
              <a:gd name="connsiteX12" fmla="*/ 49456 w 791840"/>
              <a:gd name="connsiteY12" fmla="*/ 181069 h 633742"/>
              <a:gd name="connsiteX13" fmla="*/ 22295 w 791840"/>
              <a:gd name="connsiteY13" fmla="*/ 199176 h 633742"/>
              <a:gd name="connsiteX14" fmla="*/ 13242 w 791840"/>
              <a:gd name="connsiteY14" fmla="*/ 334978 h 633742"/>
              <a:gd name="connsiteX15" fmla="*/ 40402 w 791840"/>
              <a:gd name="connsiteY15" fmla="*/ 552261 h 633742"/>
              <a:gd name="connsiteX16" fmla="*/ 67563 w 791840"/>
              <a:gd name="connsiteY16" fmla="*/ 579421 h 633742"/>
              <a:gd name="connsiteX17" fmla="*/ 76616 w 791840"/>
              <a:gd name="connsiteY17" fmla="*/ 606582 h 633742"/>
              <a:gd name="connsiteX18" fmla="*/ 112830 w 791840"/>
              <a:gd name="connsiteY18" fmla="*/ 615635 h 633742"/>
              <a:gd name="connsiteX19" fmla="*/ 149044 w 791840"/>
              <a:gd name="connsiteY19" fmla="*/ 633742 h 633742"/>
              <a:gd name="connsiteX20" fmla="*/ 248632 w 791840"/>
              <a:gd name="connsiteY20" fmla="*/ 615635 h 633742"/>
              <a:gd name="connsiteX21" fmla="*/ 275792 w 791840"/>
              <a:gd name="connsiteY21" fmla="*/ 606582 h 633742"/>
              <a:gd name="connsiteX22" fmla="*/ 339167 w 791840"/>
              <a:gd name="connsiteY22" fmla="*/ 597528 h 633742"/>
              <a:gd name="connsiteX23" fmla="*/ 375380 w 791840"/>
              <a:gd name="connsiteY23" fmla="*/ 570368 h 633742"/>
              <a:gd name="connsiteX24" fmla="*/ 411594 w 791840"/>
              <a:gd name="connsiteY24" fmla="*/ 488887 h 633742"/>
              <a:gd name="connsiteX25" fmla="*/ 520236 w 791840"/>
              <a:gd name="connsiteY25" fmla="*/ 479833 h 633742"/>
              <a:gd name="connsiteX26" fmla="*/ 547396 w 791840"/>
              <a:gd name="connsiteY26" fmla="*/ 461726 h 633742"/>
              <a:gd name="connsiteX27" fmla="*/ 574557 w 791840"/>
              <a:gd name="connsiteY27" fmla="*/ 407405 h 633742"/>
              <a:gd name="connsiteX28" fmla="*/ 583610 w 791840"/>
              <a:gd name="connsiteY28" fmla="*/ 334978 h 633742"/>
              <a:gd name="connsiteX29" fmla="*/ 592664 w 791840"/>
              <a:gd name="connsiteY29" fmla="*/ 298764 h 633742"/>
              <a:gd name="connsiteX30" fmla="*/ 637931 w 791840"/>
              <a:gd name="connsiteY30" fmla="*/ 289710 h 633742"/>
              <a:gd name="connsiteX31" fmla="*/ 683198 w 791840"/>
              <a:gd name="connsiteY31" fmla="*/ 253497 h 633742"/>
              <a:gd name="connsiteX32" fmla="*/ 701305 w 791840"/>
              <a:gd name="connsiteY32" fmla="*/ 226336 h 633742"/>
              <a:gd name="connsiteX33" fmla="*/ 710359 w 791840"/>
              <a:gd name="connsiteY33" fmla="*/ 190122 h 633742"/>
              <a:gd name="connsiteX34" fmla="*/ 719412 w 791840"/>
              <a:gd name="connsiteY34" fmla="*/ 144855 h 633742"/>
              <a:gd name="connsiteX35" fmla="*/ 773733 w 791840"/>
              <a:gd name="connsiteY35" fmla="*/ 126748 h 633742"/>
              <a:gd name="connsiteX36" fmla="*/ 791840 w 791840"/>
              <a:gd name="connsiteY36" fmla="*/ 108641 h 63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791840" h="633742">
                <a:moveTo>
                  <a:pt x="791840" y="108641"/>
                </a:moveTo>
                <a:lnTo>
                  <a:pt x="791840" y="108641"/>
                </a:lnTo>
                <a:cubicBezTo>
                  <a:pt x="776751" y="87516"/>
                  <a:pt x="759929" y="67528"/>
                  <a:pt x="746573" y="45267"/>
                </a:cubicBezTo>
                <a:cubicBezTo>
                  <a:pt x="717420" y="-3321"/>
                  <a:pt x="764452" y="36061"/>
                  <a:pt x="710359" y="0"/>
                </a:cubicBezTo>
                <a:cubicBezTo>
                  <a:pt x="689234" y="3018"/>
                  <a:pt x="664987" y="-2404"/>
                  <a:pt x="646984" y="9053"/>
                </a:cubicBezTo>
                <a:cubicBezTo>
                  <a:pt x="513668" y="93890"/>
                  <a:pt x="694738" y="46582"/>
                  <a:pt x="565503" y="72427"/>
                </a:cubicBezTo>
                <a:cubicBezTo>
                  <a:pt x="481947" y="30648"/>
                  <a:pt x="519262" y="42759"/>
                  <a:pt x="456862" y="27160"/>
                </a:cubicBezTo>
                <a:cubicBezTo>
                  <a:pt x="441773" y="30178"/>
                  <a:pt x="425358" y="29331"/>
                  <a:pt x="411594" y="36213"/>
                </a:cubicBezTo>
                <a:cubicBezTo>
                  <a:pt x="400142" y="41939"/>
                  <a:pt x="394540" y="55513"/>
                  <a:pt x="384434" y="63374"/>
                </a:cubicBezTo>
                <a:cubicBezTo>
                  <a:pt x="358106" y="83852"/>
                  <a:pt x="325253" y="104258"/>
                  <a:pt x="293899" y="117695"/>
                </a:cubicBezTo>
                <a:cubicBezTo>
                  <a:pt x="285128" y="121454"/>
                  <a:pt x="276243" y="125884"/>
                  <a:pt x="266739" y="126748"/>
                </a:cubicBezTo>
                <a:cubicBezTo>
                  <a:pt x="209557" y="131946"/>
                  <a:pt x="152062" y="132783"/>
                  <a:pt x="94723" y="135801"/>
                </a:cubicBezTo>
                <a:cubicBezTo>
                  <a:pt x="22293" y="184088"/>
                  <a:pt x="109816" y="120709"/>
                  <a:pt x="49456" y="181069"/>
                </a:cubicBezTo>
                <a:cubicBezTo>
                  <a:pt x="41762" y="188763"/>
                  <a:pt x="31349" y="193140"/>
                  <a:pt x="22295" y="199176"/>
                </a:cubicBezTo>
                <a:cubicBezTo>
                  <a:pt x="-16715" y="257690"/>
                  <a:pt x="5774" y="211758"/>
                  <a:pt x="13242" y="334978"/>
                </a:cubicBezTo>
                <a:cubicBezTo>
                  <a:pt x="19533" y="438786"/>
                  <a:pt x="-12336" y="488977"/>
                  <a:pt x="40402" y="552261"/>
                </a:cubicBezTo>
                <a:cubicBezTo>
                  <a:pt x="48599" y="562097"/>
                  <a:pt x="58509" y="570368"/>
                  <a:pt x="67563" y="579421"/>
                </a:cubicBezTo>
                <a:cubicBezTo>
                  <a:pt x="70581" y="588475"/>
                  <a:pt x="69164" y="600620"/>
                  <a:pt x="76616" y="606582"/>
                </a:cubicBezTo>
                <a:cubicBezTo>
                  <a:pt x="86332" y="614355"/>
                  <a:pt x="101179" y="611266"/>
                  <a:pt x="112830" y="615635"/>
                </a:cubicBezTo>
                <a:cubicBezTo>
                  <a:pt x="125467" y="620374"/>
                  <a:pt x="136973" y="627706"/>
                  <a:pt x="149044" y="633742"/>
                </a:cubicBezTo>
                <a:cubicBezTo>
                  <a:pt x="256411" y="606902"/>
                  <a:pt x="86418" y="648078"/>
                  <a:pt x="248632" y="615635"/>
                </a:cubicBezTo>
                <a:cubicBezTo>
                  <a:pt x="257990" y="613763"/>
                  <a:pt x="266434" y="608454"/>
                  <a:pt x="275792" y="606582"/>
                </a:cubicBezTo>
                <a:cubicBezTo>
                  <a:pt x="296717" y="602397"/>
                  <a:pt x="318042" y="600546"/>
                  <a:pt x="339167" y="597528"/>
                </a:cubicBezTo>
                <a:cubicBezTo>
                  <a:pt x="351238" y="588475"/>
                  <a:pt x="368052" y="583558"/>
                  <a:pt x="375380" y="570368"/>
                </a:cubicBezTo>
                <a:cubicBezTo>
                  <a:pt x="389578" y="544811"/>
                  <a:pt x="369334" y="500156"/>
                  <a:pt x="411594" y="488887"/>
                </a:cubicBezTo>
                <a:cubicBezTo>
                  <a:pt x="446707" y="479524"/>
                  <a:pt x="484022" y="482851"/>
                  <a:pt x="520236" y="479833"/>
                </a:cubicBezTo>
                <a:cubicBezTo>
                  <a:pt x="529289" y="473797"/>
                  <a:pt x="539702" y="469420"/>
                  <a:pt x="547396" y="461726"/>
                </a:cubicBezTo>
                <a:cubicBezTo>
                  <a:pt x="564947" y="444175"/>
                  <a:pt x="567193" y="429496"/>
                  <a:pt x="574557" y="407405"/>
                </a:cubicBezTo>
                <a:cubicBezTo>
                  <a:pt x="577575" y="383263"/>
                  <a:pt x="579610" y="358977"/>
                  <a:pt x="583610" y="334978"/>
                </a:cubicBezTo>
                <a:cubicBezTo>
                  <a:pt x="585656" y="322704"/>
                  <a:pt x="583105" y="306730"/>
                  <a:pt x="592664" y="298764"/>
                </a:cubicBezTo>
                <a:cubicBezTo>
                  <a:pt x="604485" y="288913"/>
                  <a:pt x="622842" y="292728"/>
                  <a:pt x="637931" y="289710"/>
                </a:cubicBezTo>
                <a:cubicBezTo>
                  <a:pt x="689826" y="211869"/>
                  <a:pt x="620725" y="303476"/>
                  <a:pt x="683198" y="253497"/>
                </a:cubicBezTo>
                <a:cubicBezTo>
                  <a:pt x="691695" y="246700"/>
                  <a:pt x="695269" y="235390"/>
                  <a:pt x="701305" y="226336"/>
                </a:cubicBezTo>
                <a:cubicBezTo>
                  <a:pt x="704323" y="214265"/>
                  <a:pt x="707660" y="202269"/>
                  <a:pt x="710359" y="190122"/>
                </a:cubicBezTo>
                <a:cubicBezTo>
                  <a:pt x="713697" y="175101"/>
                  <a:pt x="708531" y="155736"/>
                  <a:pt x="719412" y="144855"/>
                </a:cubicBezTo>
                <a:cubicBezTo>
                  <a:pt x="732908" y="131359"/>
                  <a:pt x="755626" y="132784"/>
                  <a:pt x="773733" y="126748"/>
                </a:cubicBezTo>
                <a:lnTo>
                  <a:pt x="791840" y="108641"/>
                </a:lnTo>
                <a:close/>
              </a:path>
            </a:pathLst>
          </a:custGeom>
          <a:solidFill>
            <a:schemeClr val="tx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80" name="Freeform 79"/>
          <p:cNvSpPr/>
          <p:nvPr/>
        </p:nvSpPr>
        <p:spPr>
          <a:xfrm>
            <a:off x="2507810" y="3114392"/>
            <a:ext cx="410425" cy="380246"/>
          </a:xfrm>
          <a:custGeom>
            <a:avLst/>
            <a:gdLst>
              <a:gd name="connsiteX0" fmla="*/ 135802 w 362139"/>
              <a:gd name="connsiteY0" fmla="*/ 0 h 353086"/>
              <a:gd name="connsiteX1" fmla="*/ 135802 w 362139"/>
              <a:gd name="connsiteY1" fmla="*/ 0 h 353086"/>
              <a:gd name="connsiteX2" fmla="*/ 126748 w 362139"/>
              <a:gd name="connsiteY2" fmla="*/ 90535 h 353086"/>
              <a:gd name="connsiteX3" fmla="*/ 126748 w 362139"/>
              <a:gd name="connsiteY3" fmla="*/ 144856 h 353086"/>
              <a:gd name="connsiteX4" fmla="*/ 271604 w 362139"/>
              <a:gd name="connsiteY4" fmla="*/ 153909 h 353086"/>
              <a:gd name="connsiteX5" fmla="*/ 307818 w 362139"/>
              <a:gd name="connsiteY5" fmla="*/ 162963 h 353086"/>
              <a:gd name="connsiteX6" fmla="*/ 334978 w 362139"/>
              <a:gd name="connsiteY6" fmla="*/ 199177 h 353086"/>
              <a:gd name="connsiteX7" fmla="*/ 362139 w 362139"/>
              <a:gd name="connsiteY7" fmla="*/ 226337 h 353086"/>
              <a:gd name="connsiteX8" fmla="*/ 353085 w 362139"/>
              <a:gd name="connsiteY8" fmla="*/ 316872 h 353086"/>
              <a:gd name="connsiteX9" fmla="*/ 298764 w 362139"/>
              <a:gd name="connsiteY9" fmla="*/ 353086 h 353086"/>
              <a:gd name="connsiteX10" fmla="*/ 262550 w 362139"/>
              <a:gd name="connsiteY10" fmla="*/ 344032 h 353086"/>
              <a:gd name="connsiteX11" fmla="*/ 226337 w 362139"/>
              <a:gd name="connsiteY11" fmla="*/ 289711 h 353086"/>
              <a:gd name="connsiteX12" fmla="*/ 208230 w 362139"/>
              <a:gd name="connsiteY12" fmla="*/ 253498 h 353086"/>
              <a:gd name="connsiteX13" fmla="*/ 172016 w 362139"/>
              <a:gd name="connsiteY13" fmla="*/ 235391 h 353086"/>
              <a:gd name="connsiteX14" fmla="*/ 126748 w 362139"/>
              <a:gd name="connsiteY14" fmla="*/ 280658 h 353086"/>
              <a:gd name="connsiteX15" fmla="*/ 117695 w 362139"/>
              <a:gd name="connsiteY15" fmla="*/ 307818 h 353086"/>
              <a:gd name="connsiteX16" fmla="*/ 72428 w 362139"/>
              <a:gd name="connsiteY16" fmla="*/ 344032 h 353086"/>
              <a:gd name="connsiteX17" fmla="*/ 45267 w 362139"/>
              <a:gd name="connsiteY17" fmla="*/ 334979 h 353086"/>
              <a:gd name="connsiteX18" fmla="*/ 0 w 362139"/>
              <a:gd name="connsiteY18" fmla="*/ 280658 h 353086"/>
              <a:gd name="connsiteX19" fmla="*/ 9053 w 362139"/>
              <a:gd name="connsiteY19" fmla="*/ 235391 h 353086"/>
              <a:gd name="connsiteX20" fmla="*/ 18107 w 362139"/>
              <a:gd name="connsiteY20" fmla="*/ 199177 h 353086"/>
              <a:gd name="connsiteX21" fmla="*/ 9053 w 362139"/>
              <a:gd name="connsiteY21" fmla="*/ 153909 h 353086"/>
              <a:gd name="connsiteX22" fmla="*/ 54321 w 362139"/>
              <a:gd name="connsiteY22" fmla="*/ 54321 h 353086"/>
              <a:gd name="connsiteX23" fmla="*/ 81481 w 362139"/>
              <a:gd name="connsiteY23" fmla="*/ 36214 h 353086"/>
              <a:gd name="connsiteX24" fmla="*/ 135802 w 362139"/>
              <a:gd name="connsiteY24" fmla="*/ 0 h 35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62139" h="353086">
                <a:moveTo>
                  <a:pt x="135802" y="0"/>
                </a:moveTo>
                <a:lnTo>
                  <a:pt x="135802" y="0"/>
                </a:lnTo>
                <a:cubicBezTo>
                  <a:pt x="132784" y="30178"/>
                  <a:pt x="131360" y="60559"/>
                  <a:pt x="126748" y="90535"/>
                </a:cubicBezTo>
                <a:cubicBezTo>
                  <a:pt x="125905" y="96016"/>
                  <a:pt x="103450" y="139374"/>
                  <a:pt x="126748" y="144856"/>
                </a:cubicBezTo>
                <a:cubicBezTo>
                  <a:pt x="173842" y="155937"/>
                  <a:pt x="223319" y="150891"/>
                  <a:pt x="271604" y="153909"/>
                </a:cubicBezTo>
                <a:cubicBezTo>
                  <a:pt x="283675" y="156927"/>
                  <a:pt x="297693" y="155731"/>
                  <a:pt x="307818" y="162963"/>
                </a:cubicBezTo>
                <a:cubicBezTo>
                  <a:pt x="320096" y="171733"/>
                  <a:pt x="325158" y="187721"/>
                  <a:pt x="334978" y="199177"/>
                </a:cubicBezTo>
                <a:cubicBezTo>
                  <a:pt x="343310" y="208898"/>
                  <a:pt x="353085" y="217284"/>
                  <a:pt x="362139" y="226337"/>
                </a:cubicBezTo>
                <a:cubicBezTo>
                  <a:pt x="359121" y="256515"/>
                  <a:pt x="366649" y="289745"/>
                  <a:pt x="353085" y="316872"/>
                </a:cubicBezTo>
                <a:cubicBezTo>
                  <a:pt x="343353" y="336336"/>
                  <a:pt x="298764" y="353086"/>
                  <a:pt x="298764" y="353086"/>
                </a:cubicBezTo>
                <a:cubicBezTo>
                  <a:pt x="286693" y="350068"/>
                  <a:pt x="271914" y="352226"/>
                  <a:pt x="262550" y="344032"/>
                </a:cubicBezTo>
                <a:cubicBezTo>
                  <a:pt x="246173" y="329702"/>
                  <a:pt x="236069" y="309175"/>
                  <a:pt x="226337" y="289711"/>
                </a:cubicBezTo>
                <a:cubicBezTo>
                  <a:pt x="220301" y="277640"/>
                  <a:pt x="217773" y="263041"/>
                  <a:pt x="208230" y="253498"/>
                </a:cubicBezTo>
                <a:cubicBezTo>
                  <a:pt x="198687" y="243955"/>
                  <a:pt x="184087" y="241427"/>
                  <a:pt x="172016" y="235391"/>
                </a:cubicBezTo>
                <a:cubicBezTo>
                  <a:pt x="144856" y="253497"/>
                  <a:pt x="141837" y="250480"/>
                  <a:pt x="126748" y="280658"/>
                </a:cubicBezTo>
                <a:cubicBezTo>
                  <a:pt x="122480" y="289194"/>
                  <a:pt x="123905" y="300572"/>
                  <a:pt x="117695" y="307818"/>
                </a:cubicBezTo>
                <a:cubicBezTo>
                  <a:pt x="105120" y="322490"/>
                  <a:pt x="87517" y="331961"/>
                  <a:pt x="72428" y="344032"/>
                </a:cubicBezTo>
                <a:cubicBezTo>
                  <a:pt x="63374" y="341014"/>
                  <a:pt x="53208" y="340273"/>
                  <a:pt x="45267" y="334979"/>
                </a:cubicBezTo>
                <a:cubicBezTo>
                  <a:pt x="24357" y="321039"/>
                  <a:pt x="13360" y="300697"/>
                  <a:pt x="0" y="280658"/>
                </a:cubicBezTo>
                <a:cubicBezTo>
                  <a:pt x="3018" y="265569"/>
                  <a:pt x="5715" y="250412"/>
                  <a:pt x="9053" y="235391"/>
                </a:cubicBezTo>
                <a:cubicBezTo>
                  <a:pt x="11752" y="223244"/>
                  <a:pt x="18107" y="211620"/>
                  <a:pt x="18107" y="199177"/>
                </a:cubicBezTo>
                <a:cubicBezTo>
                  <a:pt x="18107" y="183789"/>
                  <a:pt x="12071" y="168998"/>
                  <a:pt x="9053" y="153909"/>
                </a:cubicBezTo>
                <a:cubicBezTo>
                  <a:pt x="16290" y="117728"/>
                  <a:pt x="18178" y="78417"/>
                  <a:pt x="54321" y="54321"/>
                </a:cubicBezTo>
                <a:cubicBezTo>
                  <a:pt x="63374" y="48285"/>
                  <a:pt x="73122" y="43180"/>
                  <a:pt x="81481" y="36214"/>
                </a:cubicBezTo>
                <a:cubicBezTo>
                  <a:pt x="116634" y="6920"/>
                  <a:pt x="126749" y="6036"/>
                  <a:pt x="135802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81" name="Freeform 80"/>
          <p:cNvSpPr/>
          <p:nvPr/>
        </p:nvSpPr>
        <p:spPr>
          <a:xfrm>
            <a:off x="2601365" y="3041964"/>
            <a:ext cx="621670" cy="278252"/>
          </a:xfrm>
          <a:custGeom>
            <a:avLst/>
            <a:gdLst>
              <a:gd name="connsiteX0" fmla="*/ 572049 w 572049"/>
              <a:gd name="connsiteY0" fmla="*/ 72428 h 296359"/>
              <a:gd name="connsiteX1" fmla="*/ 572049 w 572049"/>
              <a:gd name="connsiteY1" fmla="*/ 72428 h 296359"/>
              <a:gd name="connsiteX2" fmla="*/ 517728 w 572049"/>
              <a:gd name="connsiteY2" fmla="*/ 172016 h 296359"/>
              <a:gd name="connsiteX3" fmla="*/ 472461 w 572049"/>
              <a:gd name="connsiteY3" fmla="*/ 181070 h 296359"/>
              <a:gd name="connsiteX4" fmla="*/ 445300 w 572049"/>
              <a:gd name="connsiteY4" fmla="*/ 199177 h 296359"/>
              <a:gd name="connsiteX5" fmla="*/ 327605 w 572049"/>
              <a:gd name="connsiteY5" fmla="*/ 199177 h 296359"/>
              <a:gd name="connsiteX6" fmla="*/ 255177 w 572049"/>
              <a:gd name="connsiteY6" fmla="*/ 208230 h 296359"/>
              <a:gd name="connsiteX7" fmla="*/ 237070 w 572049"/>
              <a:gd name="connsiteY7" fmla="*/ 262551 h 296359"/>
              <a:gd name="connsiteX8" fmla="*/ 228017 w 572049"/>
              <a:gd name="connsiteY8" fmla="*/ 289711 h 296359"/>
              <a:gd name="connsiteX9" fmla="*/ 28841 w 572049"/>
              <a:gd name="connsiteY9" fmla="*/ 253497 h 296359"/>
              <a:gd name="connsiteX10" fmla="*/ 1680 w 572049"/>
              <a:gd name="connsiteY10" fmla="*/ 226337 h 296359"/>
              <a:gd name="connsiteX11" fmla="*/ 10734 w 572049"/>
              <a:gd name="connsiteY11" fmla="*/ 144856 h 296359"/>
              <a:gd name="connsiteX12" fmla="*/ 28841 w 572049"/>
              <a:gd name="connsiteY12" fmla="*/ 199177 h 296359"/>
              <a:gd name="connsiteX13" fmla="*/ 83162 w 572049"/>
              <a:gd name="connsiteY13" fmla="*/ 217284 h 296359"/>
              <a:gd name="connsiteX14" fmla="*/ 191803 w 572049"/>
              <a:gd name="connsiteY14" fmla="*/ 181070 h 296359"/>
              <a:gd name="connsiteX15" fmla="*/ 200857 w 572049"/>
              <a:gd name="connsiteY15" fmla="*/ 153909 h 296359"/>
              <a:gd name="connsiteX16" fmla="*/ 191803 w 572049"/>
              <a:gd name="connsiteY16" fmla="*/ 108642 h 296359"/>
              <a:gd name="connsiteX17" fmla="*/ 101268 w 572049"/>
              <a:gd name="connsiteY17" fmla="*/ 90535 h 296359"/>
              <a:gd name="connsiteX18" fmla="*/ 83162 w 572049"/>
              <a:gd name="connsiteY18" fmla="*/ 54321 h 296359"/>
              <a:gd name="connsiteX19" fmla="*/ 137482 w 572049"/>
              <a:gd name="connsiteY19" fmla="*/ 18107 h 296359"/>
              <a:gd name="connsiteX20" fmla="*/ 191803 w 572049"/>
              <a:gd name="connsiteY20" fmla="*/ 0 h 296359"/>
              <a:gd name="connsiteX21" fmla="*/ 327605 w 572049"/>
              <a:gd name="connsiteY21" fmla="*/ 9054 h 296359"/>
              <a:gd name="connsiteX22" fmla="*/ 354765 w 572049"/>
              <a:gd name="connsiteY22" fmla="*/ 18107 h 296359"/>
              <a:gd name="connsiteX23" fmla="*/ 390979 w 572049"/>
              <a:gd name="connsiteY23" fmla="*/ 27161 h 296359"/>
              <a:gd name="connsiteX24" fmla="*/ 445300 w 572049"/>
              <a:gd name="connsiteY24" fmla="*/ 63375 h 296359"/>
              <a:gd name="connsiteX25" fmla="*/ 472461 w 572049"/>
              <a:gd name="connsiteY25" fmla="*/ 54321 h 296359"/>
              <a:gd name="connsiteX26" fmla="*/ 508674 w 572049"/>
              <a:gd name="connsiteY26" fmla="*/ 45268 h 296359"/>
              <a:gd name="connsiteX27" fmla="*/ 535835 w 572049"/>
              <a:gd name="connsiteY27" fmla="*/ 36214 h 296359"/>
              <a:gd name="connsiteX28" fmla="*/ 572049 w 572049"/>
              <a:gd name="connsiteY28" fmla="*/ 72428 h 296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72049" h="296359">
                <a:moveTo>
                  <a:pt x="572049" y="72428"/>
                </a:moveTo>
                <a:lnTo>
                  <a:pt x="572049" y="72428"/>
                </a:lnTo>
                <a:cubicBezTo>
                  <a:pt x="561488" y="100589"/>
                  <a:pt x="552645" y="154557"/>
                  <a:pt x="517728" y="172016"/>
                </a:cubicBezTo>
                <a:cubicBezTo>
                  <a:pt x="503965" y="178898"/>
                  <a:pt x="487550" y="178052"/>
                  <a:pt x="472461" y="181070"/>
                </a:cubicBezTo>
                <a:cubicBezTo>
                  <a:pt x="463407" y="187106"/>
                  <a:pt x="455032" y="194311"/>
                  <a:pt x="445300" y="199177"/>
                </a:cubicBezTo>
                <a:cubicBezTo>
                  <a:pt x="404905" y="219374"/>
                  <a:pt x="378256" y="204242"/>
                  <a:pt x="327605" y="199177"/>
                </a:cubicBezTo>
                <a:cubicBezTo>
                  <a:pt x="303462" y="202195"/>
                  <a:pt x="275109" y="194277"/>
                  <a:pt x="255177" y="208230"/>
                </a:cubicBezTo>
                <a:cubicBezTo>
                  <a:pt x="239541" y="219175"/>
                  <a:pt x="243106" y="244444"/>
                  <a:pt x="237070" y="262551"/>
                </a:cubicBezTo>
                <a:lnTo>
                  <a:pt x="228017" y="289711"/>
                </a:lnTo>
                <a:cubicBezTo>
                  <a:pt x="-38730" y="276374"/>
                  <a:pt x="93939" y="331614"/>
                  <a:pt x="28841" y="253497"/>
                </a:cubicBezTo>
                <a:cubicBezTo>
                  <a:pt x="20644" y="243661"/>
                  <a:pt x="10734" y="235390"/>
                  <a:pt x="1680" y="226337"/>
                </a:cubicBezTo>
                <a:cubicBezTo>
                  <a:pt x="4698" y="199177"/>
                  <a:pt x="-8590" y="164179"/>
                  <a:pt x="10734" y="144856"/>
                </a:cubicBezTo>
                <a:cubicBezTo>
                  <a:pt x="24230" y="131360"/>
                  <a:pt x="10734" y="193141"/>
                  <a:pt x="28841" y="199177"/>
                </a:cubicBezTo>
                <a:lnTo>
                  <a:pt x="83162" y="217284"/>
                </a:lnTo>
                <a:cubicBezTo>
                  <a:pt x="158901" y="209710"/>
                  <a:pt x="166065" y="232545"/>
                  <a:pt x="191803" y="181070"/>
                </a:cubicBezTo>
                <a:cubicBezTo>
                  <a:pt x="196071" y="172534"/>
                  <a:pt x="197839" y="162963"/>
                  <a:pt x="200857" y="153909"/>
                </a:cubicBezTo>
                <a:cubicBezTo>
                  <a:pt x="197839" y="138820"/>
                  <a:pt x="204785" y="116903"/>
                  <a:pt x="191803" y="108642"/>
                </a:cubicBezTo>
                <a:cubicBezTo>
                  <a:pt x="165838" y="92119"/>
                  <a:pt x="101268" y="90535"/>
                  <a:pt x="101268" y="90535"/>
                </a:cubicBezTo>
                <a:cubicBezTo>
                  <a:pt x="95233" y="78464"/>
                  <a:pt x="77126" y="66392"/>
                  <a:pt x="83162" y="54321"/>
                </a:cubicBezTo>
                <a:cubicBezTo>
                  <a:pt x="92894" y="34857"/>
                  <a:pt x="116837" y="24989"/>
                  <a:pt x="137482" y="18107"/>
                </a:cubicBezTo>
                <a:lnTo>
                  <a:pt x="191803" y="0"/>
                </a:lnTo>
                <a:cubicBezTo>
                  <a:pt x="237070" y="3018"/>
                  <a:pt x="282515" y="4044"/>
                  <a:pt x="327605" y="9054"/>
                </a:cubicBezTo>
                <a:cubicBezTo>
                  <a:pt x="337090" y="10108"/>
                  <a:pt x="345589" y="15485"/>
                  <a:pt x="354765" y="18107"/>
                </a:cubicBezTo>
                <a:cubicBezTo>
                  <a:pt x="366729" y="21525"/>
                  <a:pt x="378908" y="24143"/>
                  <a:pt x="390979" y="27161"/>
                </a:cubicBezTo>
                <a:cubicBezTo>
                  <a:pt x="407308" y="43489"/>
                  <a:pt x="419097" y="63375"/>
                  <a:pt x="445300" y="63375"/>
                </a:cubicBezTo>
                <a:cubicBezTo>
                  <a:pt x="454843" y="63375"/>
                  <a:pt x="463285" y="56943"/>
                  <a:pt x="472461" y="54321"/>
                </a:cubicBezTo>
                <a:cubicBezTo>
                  <a:pt x="484425" y="50903"/>
                  <a:pt x="496710" y="48686"/>
                  <a:pt x="508674" y="45268"/>
                </a:cubicBezTo>
                <a:cubicBezTo>
                  <a:pt x="517850" y="42646"/>
                  <a:pt x="526365" y="37398"/>
                  <a:pt x="535835" y="36214"/>
                </a:cubicBezTo>
                <a:cubicBezTo>
                  <a:pt x="550807" y="34342"/>
                  <a:pt x="566013" y="66392"/>
                  <a:pt x="572049" y="72428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82" name="Freeform 81"/>
          <p:cNvSpPr/>
          <p:nvPr/>
        </p:nvSpPr>
        <p:spPr>
          <a:xfrm>
            <a:off x="4489860" y="4660807"/>
            <a:ext cx="642796" cy="579421"/>
          </a:xfrm>
          <a:custGeom>
            <a:avLst/>
            <a:gdLst>
              <a:gd name="connsiteX0" fmla="*/ 162962 w 642796"/>
              <a:gd name="connsiteY0" fmla="*/ 0 h 579421"/>
              <a:gd name="connsiteX1" fmla="*/ 162962 w 642796"/>
              <a:gd name="connsiteY1" fmla="*/ 0 h 579421"/>
              <a:gd name="connsiteX2" fmla="*/ 117695 w 642796"/>
              <a:gd name="connsiteY2" fmla="*/ 63374 h 579421"/>
              <a:gd name="connsiteX3" fmla="*/ 0 w 642796"/>
              <a:gd name="connsiteY3" fmla="*/ 99588 h 579421"/>
              <a:gd name="connsiteX4" fmla="*/ 27160 w 642796"/>
              <a:gd name="connsiteY4" fmla="*/ 172015 h 579421"/>
              <a:gd name="connsiteX5" fmla="*/ 63374 w 642796"/>
              <a:gd name="connsiteY5" fmla="*/ 181069 h 579421"/>
              <a:gd name="connsiteX6" fmla="*/ 108641 w 642796"/>
              <a:gd name="connsiteY6" fmla="*/ 235390 h 579421"/>
              <a:gd name="connsiteX7" fmla="*/ 126748 w 642796"/>
              <a:gd name="connsiteY7" fmla="*/ 289711 h 579421"/>
              <a:gd name="connsiteX8" fmla="*/ 135802 w 642796"/>
              <a:gd name="connsiteY8" fmla="*/ 316871 h 579421"/>
              <a:gd name="connsiteX9" fmla="*/ 144855 w 642796"/>
              <a:gd name="connsiteY9" fmla="*/ 353085 h 579421"/>
              <a:gd name="connsiteX10" fmla="*/ 162962 w 642796"/>
              <a:gd name="connsiteY10" fmla="*/ 380245 h 579421"/>
              <a:gd name="connsiteX11" fmla="*/ 135802 w 642796"/>
              <a:gd name="connsiteY11" fmla="*/ 398352 h 579421"/>
              <a:gd name="connsiteX12" fmla="*/ 162962 w 642796"/>
              <a:gd name="connsiteY12" fmla="*/ 543208 h 579421"/>
              <a:gd name="connsiteX13" fmla="*/ 181069 w 642796"/>
              <a:gd name="connsiteY13" fmla="*/ 570368 h 579421"/>
              <a:gd name="connsiteX14" fmla="*/ 208229 w 642796"/>
              <a:gd name="connsiteY14" fmla="*/ 579421 h 579421"/>
              <a:gd name="connsiteX15" fmla="*/ 280657 w 642796"/>
              <a:gd name="connsiteY15" fmla="*/ 570368 h 579421"/>
              <a:gd name="connsiteX16" fmla="*/ 298764 w 642796"/>
              <a:gd name="connsiteY16" fmla="*/ 516047 h 579421"/>
              <a:gd name="connsiteX17" fmla="*/ 389299 w 642796"/>
              <a:gd name="connsiteY17" fmla="*/ 525101 h 579421"/>
              <a:gd name="connsiteX18" fmla="*/ 452673 w 642796"/>
              <a:gd name="connsiteY18" fmla="*/ 534154 h 579421"/>
              <a:gd name="connsiteX19" fmla="*/ 461726 w 642796"/>
              <a:gd name="connsiteY19" fmla="*/ 506994 h 579421"/>
              <a:gd name="connsiteX20" fmla="*/ 470780 w 642796"/>
              <a:gd name="connsiteY20" fmla="*/ 461726 h 579421"/>
              <a:gd name="connsiteX21" fmla="*/ 488887 w 642796"/>
              <a:gd name="connsiteY21" fmla="*/ 434566 h 579421"/>
              <a:gd name="connsiteX22" fmla="*/ 642796 w 642796"/>
              <a:gd name="connsiteY22" fmla="*/ 425513 h 579421"/>
              <a:gd name="connsiteX23" fmla="*/ 633742 w 642796"/>
              <a:gd name="connsiteY23" fmla="*/ 271604 h 579421"/>
              <a:gd name="connsiteX24" fmla="*/ 624689 w 642796"/>
              <a:gd name="connsiteY24" fmla="*/ 235390 h 579421"/>
              <a:gd name="connsiteX25" fmla="*/ 606582 w 642796"/>
              <a:gd name="connsiteY25" fmla="*/ 208229 h 579421"/>
              <a:gd name="connsiteX26" fmla="*/ 579422 w 642796"/>
              <a:gd name="connsiteY26" fmla="*/ 199176 h 579421"/>
              <a:gd name="connsiteX27" fmla="*/ 570368 w 642796"/>
              <a:gd name="connsiteY27" fmla="*/ 172015 h 579421"/>
              <a:gd name="connsiteX28" fmla="*/ 506994 w 642796"/>
              <a:gd name="connsiteY28" fmla="*/ 144855 h 579421"/>
              <a:gd name="connsiteX29" fmla="*/ 452673 w 642796"/>
              <a:gd name="connsiteY29" fmla="*/ 126748 h 579421"/>
              <a:gd name="connsiteX30" fmla="*/ 398352 w 642796"/>
              <a:gd name="connsiteY30" fmla="*/ 153909 h 579421"/>
              <a:gd name="connsiteX31" fmla="*/ 380245 w 642796"/>
              <a:gd name="connsiteY31" fmla="*/ 181069 h 579421"/>
              <a:gd name="connsiteX32" fmla="*/ 371192 w 642796"/>
              <a:gd name="connsiteY32" fmla="*/ 208229 h 579421"/>
              <a:gd name="connsiteX33" fmla="*/ 316871 w 642796"/>
              <a:gd name="connsiteY33" fmla="*/ 235390 h 579421"/>
              <a:gd name="connsiteX34" fmla="*/ 298764 w 642796"/>
              <a:gd name="connsiteY34" fmla="*/ 108641 h 579421"/>
              <a:gd name="connsiteX35" fmla="*/ 253497 w 642796"/>
              <a:gd name="connsiteY35" fmla="*/ 54320 h 579421"/>
              <a:gd name="connsiteX36" fmla="*/ 199176 w 642796"/>
              <a:gd name="connsiteY36" fmla="*/ 63374 h 579421"/>
              <a:gd name="connsiteX37" fmla="*/ 162962 w 642796"/>
              <a:gd name="connsiteY37" fmla="*/ 72427 h 579421"/>
              <a:gd name="connsiteX38" fmla="*/ 117695 w 642796"/>
              <a:gd name="connsiteY38" fmla="*/ 63374 h 579421"/>
              <a:gd name="connsiteX39" fmla="*/ 162962 w 642796"/>
              <a:gd name="connsiteY39" fmla="*/ 0 h 5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2796" h="579421">
                <a:moveTo>
                  <a:pt x="162962" y="0"/>
                </a:moveTo>
                <a:lnTo>
                  <a:pt x="162962" y="0"/>
                </a:lnTo>
                <a:cubicBezTo>
                  <a:pt x="147873" y="21125"/>
                  <a:pt x="141184" y="52320"/>
                  <a:pt x="117695" y="63374"/>
                </a:cubicBezTo>
                <a:cubicBezTo>
                  <a:pt x="-18545" y="127486"/>
                  <a:pt x="25294" y="23701"/>
                  <a:pt x="0" y="99588"/>
                </a:cubicBezTo>
                <a:cubicBezTo>
                  <a:pt x="3942" y="119297"/>
                  <a:pt x="5640" y="157669"/>
                  <a:pt x="27160" y="172015"/>
                </a:cubicBezTo>
                <a:cubicBezTo>
                  <a:pt x="37513" y="178917"/>
                  <a:pt x="51303" y="178051"/>
                  <a:pt x="63374" y="181069"/>
                </a:cubicBezTo>
                <a:cubicBezTo>
                  <a:pt x="80431" y="198126"/>
                  <a:pt x="98557" y="212701"/>
                  <a:pt x="108641" y="235390"/>
                </a:cubicBezTo>
                <a:cubicBezTo>
                  <a:pt x="116393" y="252831"/>
                  <a:pt x="120712" y="271604"/>
                  <a:pt x="126748" y="289711"/>
                </a:cubicBezTo>
                <a:cubicBezTo>
                  <a:pt x="129766" y="298764"/>
                  <a:pt x="133488" y="307613"/>
                  <a:pt x="135802" y="316871"/>
                </a:cubicBezTo>
                <a:cubicBezTo>
                  <a:pt x="138820" y="328942"/>
                  <a:pt x="139954" y="341648"/>
                  <a:pt x="144855" y="353085"/>
                </a:cubicBezTo>
                <a:cubicBezTo>
                  <a:pt x="149141" y="363086"/>
                  <a:pt x="156926" y="371192"/>
                  <a:pt x="162962" y="380245"/>
                </a:cubicBezTo>
                <a:cubicBezTo>
                  <a:pt x="153909" y="386281"/>
                  <a:pt x="137341" y="387581"/>
                  <a:pt x="135802" y="398352"/>
                </a:cubicBezTo>
                <a:cubicBezTo>
                  <a:pt x="126527" y="463279"/>
                  <a:pt x="135827" y="495721"/>
                  <a:pt x="162962" y="543208"/>
                </a:cubicBezTo>
                <a:cubicBezTo>
                  <a:pt x="168360" y="552655"/>
                  <a:pt x="172572" y="563571"/>
                  <a:pt x="181069" y="570368"/>
                </a:cubicBezTo>
                <a:cubicBezTo>
                  <a:pt x="188521" y="576329"/>
                  <a:pt x="199176" y="576403"/>
                  <a:pt x="208229" y="579421"/>
                </a:cubicBezTo>
                <a:cubicBezTo>
                  <a:pt x="232372" y="576403"/>
                  <a:pt x="260725" y="584321"/>
                  <a:pt x="280657" y="570368"/>
                </a:cubicBezTo>
                <a:cubicBezTo>
                  <a:pt x="296293" y="559423"/>
                  <a:pt x="298764" y="516047"/>
                  <a:pt x="298764" y="516047"/>
                </a:cubicBezTo>
                <a:cubicBezTo>
                  <a:pt x="328942" y="519065"/>
                  <a:pt x="359747" y="518281"/>
                  <a:pt x="389299" y="525101"/>
                </a:cubicBezTo>
                <a:cubicBezTo>
                  <a:pt x="460823" y="541607"/>
                  <a:pt x="367009" y="555571"/>
                  <a:pt x="452673" y="534154"/>
                </a:cubicBezTo>
                <a:cubicBezTo>
                  <a:pt x="455691" y="525101"/>
                  <a:pt x="459411" y="516252"/>
                  <a:pt x="461726" y="506994"/>
                </a:cubicBezTo>
                <a:cubicBezTo>
                  <a:pt x="465458" y="492065"/>
                  <a:pt x="465377" y="476134"/>
                  <a:pt x="470780" y="461726"/>
                </a:cubicBezTo>
                <a:cubicBezTo>
                  <a:pt x="474601" y="451538"/>
                  <a:pt x="478240" y="436808"/>
                  <a:pt x="488887" y="434566"/>
                </a:cubicBezTo>
                <a:cubicBezTo>
                  <a:pt x="539176" y="423979"/>
                  <a:pt x="591493" y="428531"/>
                  <a:pt x="642796" y="425513"/>
                </a:cubicBezTo>
                <a:cubicBezTo>
                  <a:pt x="639778" y="374210"/>
                  <a:pt x="638614" y="322764"/>
                  <a:pt x="633742" y="271604"/>
                </a:cubicBezTo>
                <a:cubicBezTo>
                  <a:pt x="632562" y="259217"/>
                  <a:pt x="629590" y="246827"/>
                  <a:pt x="624689" y="235390"/>
                </a:cubicBezTo>
                <a:cubicBezTo>
                  <a:pt x="620403" y="225389"/>
                  <a:pt x="615079" y="215026"/>
                  <a:pt x="606582" y="208229"/>
                </a:cubicBezTo>
                <a:cubicBezTo>
                  <a:pt x="599130" y="202267"/>
                  <a:pt x="588475" y="202194"/>
                  <a:pt x="579422" y="199176"/>
                </a:cubicBezTo>
                <a:cubicBezTo>
                  <a:pt x="576404" y="190122"/>
                  <a:pt x="576330" y="179467"/>
                  <a:pt x="570368" y="172015"/>
                </a:cubicBezTo>
                <a:cubicBezTo>
                  <a:pt x="553738" y="151228"/>
                  <a:pt x="529882" y="151722"/>
                  <a:pt x="506994" y="144855"/>
                </a:cubicBezTo>
                <a:cubicBezTo>
                  <a:pt x="488713" y="139370"/>
                  <a:pt x="452673" y="126748"/>
                  <a:pt x="452673" y="126748"/>
                </a:cubicBezTo>
                <a:cubicBezTo>
                  <a:pt x="430584" y="134112"/>
                  <a:pt x="415902" y="136359"/>
                  <a:pt x="398352" y="153909"/>
                </a:cubicBezTo>
                <a:cubicBezTo>
                  <a:pt x="390658" y="161603"/>
                  <a:pt x="386281" y="172016"/>
                  <a:pt x="380245" y="181069"/>
                </a:cubicBezTo>
                <a:cubicBezTo>
                  <a:pt x="377227" y="190122"/>
                  <a:pt x="377154" y="200777"/>
                  <a:pt x="371192" y="208229"/>
                </a:cubicBezTo>
                <a:cubicBezTo>
                  <a:pt x="358429" y="224183"/>
                  <a:pt x="334762" y="229426"/>
                  <a:pt x="316871" y="235390"/>
                </a:cubicBezTo>
                <a:cubicBezTo>
                  <a:pt x="256494" y="195138"/>
                  <a:pt x="298764" y="234764"/>
                  <a:pt x="298764" y="108641"/>
                </a:cubicBezTo>
                <a:cubicBezTo>
                  <a:pt x="298764" y="77535"/>
                  <a:pt x="275486" y="70812"/>
                  <a:pt x="253497" y="54320"/>
                </a:cubicBezTo>
                <a:cubicBezTo>
                  <a:pt x="235390" y="57338"/>
                  <a:pt x="217176" y="59774"/>
                  <a:pt x="199176" y="63374"/>
                </a:cubicBezTo>
                <a:cubicBezTo>
                  <a:pt x="186975" y="65814"/>
                  <a:pt x="175405" y="72427"/>
                  <a:pt x="162962" y="72427"/>
                </a:cubicBezTo>
                <a:cubicBezTo>
                  <a:pt x="147574" y="72427"/>
                  <a:pt x="126639" y="75896"/>
                  <a:pt x="117695" y="63374"/>
                </a:cubicBezTo>
                <a:lnTo>
                  <a:pt x="162962" y="0"/>
                </a:lnTo>
                <a:close/>
              </a:path>
            </a:pathLst>
          </a:custGeom>
          <a:solidFill>
            <a:schemeClr val="tx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83" name="Freeform 82"/>
          <p:cNvSpPr/>
          <p:nvPr/>
        </p:nvSpPr>
        <p:spPr>
          <a:xfrm>
            <a:off x="4635374" y="5187636"/>
            <a:ext cx="355516" cy="615635"/>
          </a:xfrm>
          <a:custGeom>
            <a:avLst/>
            <a:gdLst>
              <a:gd name="connsiteX0" fmla="*/ 0 w 355516"/>
              <a:gd name="connsiteY0" fmla="*/ 18107 h 615635"/>
              <a:gd name="connsiteX1" fmla="*/ 0 w 355516"/>
              <a:gd name="connsiteY1" fmla="*/ 18107 h 615635"/>
              <a:gd name="connsiteX2" fmla="*/ 18107 w 355516"/>
              <a:gd name="connsiteY2" fmla="*/ 99588 h 615635"/>
              <a:gd name="connsiteX3" fmla="*/ 27161 w 355516"/>
              <a:gd name="connsiteY3" fmla="*/ 135802 h 615635"/>
              <a:gd name="connsiteX4" fmla="*/ 81481 w 355516"/>
              <a:gd name="connsiteY4" fmla="*/ 461726 h 615635"/>
              <a:gd name="connsiteX5" fmla="*/ 108642 w 355516"/>
              <a:gd name="connsiteY5" fmla="*/ 470780 h 615635"/>
              <a:gd name="connsiteX6" fmla="*/ 135802 w 355516"/>
              <a:gd name="connsiteY6" fmla="*/ 497940 h 615635"/>
              <a:gd name="connsiteX7" fmla="*/ 153909 w 355516"/>
              <a:gd name="connsiteY7" fmla="*/ 552261 h 615635"/>
              <a:gd name="connsiteX8" fmla="*/ 162963 w 355516"/>
              <a:gd name="connsiteY8" fmla="*/ 579421 h 615635"/>
              <a:gd name="connsiteX9" fmla="*/ 172016 w 355516"/>
              <a:gd name="connsiteY9" fmla="*/ 606582 h 615635"/>
              <a:gd name="connsiteX10" fmla="*/ 199176 w 355516"/>
              <a:gd name="connsiteY10" fmla="*/ 615635 h 615635"/>
              <a:gd name="connsiteX11" fmla="*/ 235390 w 355516"/>
              <a:gd name="connsiteY11" fmla="*/ 597528 h 615635"/>
              <a:gd name="connsiteX12" fmla="*/ 262551 w 355516"/>
              <a:gd name="connsiteY12" fmla="*/ 579421 h 615635"/>
              <a:gd name="connsiteX13" fmla="*/ 298765 w 355516"/>
              <a:gd name="connsiteY13" fmla="*/ 570368 h 615635"/>
              <a:gd name="connsiteX14" fmla="*/ 353085 w 355516"/>
              <a:gd name="connsiteY14" fmla="*/ 579421 h 615635"/>
              <a:gd name="connsiteX15" fmla="*/ 325925 w 355516"/>
              <a:gd name="connsiteY15" fmla="*/ 552261 h 615635"/>
              <a:gd name="connsiteX16" fmla="*/ 298765 w 355516"/>
              <a:gd name="connsiteY16" fmla="*/ 543208 h 615635"/>
              <a:gd name="connsiteX17" fmla="*/ 262551 w 355516"/>
              <a:gd name="connsiteY17" fmla="*/ 488887 h 615635"/>
              <a:gd name="connsiteX18" fmla="*/ 244444 w 355516"/>
              <a:gd name="connsiteY18" fmla="*/ 452673 h 615635"/>
              <a:gd name="connsiteX19" fmla="*/ 190123 w 355516"/>
              <a:gd name="connsiteY19" fmla="*/ 389299 h 615635"/>
              <a:gd name="connsiteX20" fmla="*/ 153909 w 355516"/>
              <a:gd name="connsiteY20" fmla="*/ 371192 h 615635"/>
              <a:gd name="connsiteX21" fmla="*/ 126749 w 355516"/>
              <a:gd name="connsiteY21" fmla="*/ 353085 h 615635"/>
              <a:gd name="connsiteX22" fmla="*/ 108642 w 355516"/>
              <a:gd name="connsiteY22" fmla="*/ 298764 h 615635"/>
              <a:gd name="connsiteX23" fmla="*/ 99588 w 355516"/>
              <a:gd name="connsiteY23" fmla="*/ 18107 h 615635"/>
              <a:gd name="connsiteX24" fmla="*/ 45268 w 355516"/>
              <a:gd name="connsiteY24" fmla="*/ 0 h 615635"/>
              <a:gd name="connsiteX25" fmla="*/ 0 w 355516"/>
              <a:gd name="connsiteY25" fmla="*/ 18107 h 615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55516" h="615635">
                <a:moveTo>
                  <a:pt x="0" y="18107"/>
                </a:moveTo>
                <a:lnTo>
                  <a:pt x="0" y="18107"/>
                </a:lnTo>
                <a:cubicBezTo>
                  <a:pt x="6036" y="45267"/>
                  <a:pt x="11851" y="72478"/>
                  <a:pt x="18107" y="99588"/>
                </a:cubicBezTo>
                <a:cubicBezTo>
                  <a:pt x="20905" y="111712"/>
                  <a:pt x="26207" y="123396"/>
                  <a:pt x="27161" y="135802"/>
                </a:cubicBezTo>
                <a:cubicBezTo>
                  <a:pt x="55955" y="510122"/>
                  <a:pt x="-58543" y="421719"/>
                  <a:pt x="81481" y="461726"/>
                </a:cubicBezTo>
                <a:cubicBezTo>
                  <a:pt x="90657" y="464348"/>
                  <a:pt x="99588" y="467762"/>
                  <a:pt x="108642" y="470780"/>
                </a:cubicBezTo>
                <a:cubicBezTo>
                  <a:pt x="117695" y="479833"/>
                  <a:pt x="129584" y="486748"/>
                  <a:pt x="135802" y="497940"/>
                </a:cubicBezTo>
                <a:cubicBezTo>
                  <a:pt x="145071" y="514625"/>
                  <a:pt x="147873" y="534154"/>
                  <a:pt x="153909" y="552261"/>
                </a:cubicBezTo>
                <a:lnTo>
                  <a:pt x="162963" y="579421"/>
                </a:lnTo>
                <a:cubicBezTo>
                  <a:pt x="165981" y="588475"/>
                  <a:pt x="162962" y="603564"/>
                  <a:pt x="172016" y="606582"/>
                </a:cubicBezTo>
                <a:lnTo>
                  <a:pt x="199176" y="615635"/>
                </a:lnTo>
                <a:cubicBezTo>
                  <a:pt x="211247" y="609599"/>
                  <a:pt x="223672" y="604224"/>
                  <a:pt x="235390" y="597528"/>
                </a:cubicBezTo>
                <a:cubicBezTo>
                  <a:pt x="244837" y="592129"/>
                  <a:pt x="252550" y="583707"/>
                  <a:pt x="262551" y="579421"/>
                </a:cubicBezTo>
                <a:cubicBezTo>
                  <a:pt x="273988" y="574520"/>
                  <a:pt x="286694" y="573386"/>
                  <a:pt x="298765" y="570368"/>
                </a:cubicBezTo>
                <a:cubicBezTo>
                  <a:pt x="316872" y="573386"/>
                  <a:pt x="337812" y="589603"/>
                  <a:pt x="353085" y="579421"/>
                </a:cubicBezTo>
                <a:cubicBezTo>
                  <a:pt x="363738" y="572319"/>
                  <a:pt x="336578" y="559363"/>
                  <a:pt x="325925" y="552261"/>
                </a:cubicBezTo>
                <a:cubicBezTo>
                  <a:pt x="317985" y="546968"/>
                  <a:pt x="307818" y="546226"/>
                  <a:pt x="298765" y="543208"/>
                </a:cubicBezTo>
                <a:cubicBezTo>
                  <a:pt x="286694" y="525101"/>
                  <a:pt x="272283" y="508351"/>
                  <a:pt x="262551" y="488887"/>
                </a:cubicBezTo>
                <a:cubicBezTo>
                  <a:pt x="256515" y="476816"/>
                  <a:pt x="251140" y="464391"/>
                  <a:pt x="244444" y="452673"/>
                </a:cubicBezTo>
                <a:cubicBezTo>
                  <a:pt x="230758" y="428724"/>
                  <a:pt x="212236" y="405884"/>
                  <a:pt x="190123" y="389299"/>
                </a:cubicBezTo>
                <a:cubicBezTo>
                  <a:pt x="179326" y="381201"/>
                  <a:pt x="165627" y="377888"/>
                  <a:pt x="153909" y="371192"/>
                </a:cubicBezTo>
                <a:cubicBezTo>
                  <a:pt x="144462" y="365794"/>
                  <a:pt x="135802" y="359121"/>
                  <a:pt x="126749" y="353085"/>
                </a:cubicBezTo>
                <a:cubicBezTo>
                  <a:pt x="120713" y="334978"/>
                  <a:pt x="109257" y="317841"/>
                  <a:pt x="108642" y="298764"/>
                </a:cubicBezTo>
                <a:cubicBezTo>
                  <a:pt x="105624" y="205212"/>
                  <a:pt x="119011" y="109671"/>
                  <a:pt x="99588" y="18107"/>
                </a:cubicBezTo>
                <a:cubicBezTo>
                  <a:pt x="95628" y="-564"/>
                  <a:pt x="63375" y="6036"/>
                  <a:pt x="45268" y="0"/>
                </a:cubicBezTo>
                <a:lnTo>
                  <a:pt x="0" y="18107"/>
                </a:lnTo>
                <a:close/>
              </a:path>
            </a:pathLst>
          </a:custGeom>
          <a:solidFill>
            <a:schemeClr val="tx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92649" y="1622431"/>
            <a:ext cx="13286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 smtClean="0">
                <a:solidFill>
                  <a:prstClr val="white"/>
                </a:solidFill>
                <a:latin typeface="Arial Rounded MT Bold" panose="020F0704030504030204" pitchFamily="34" charset="0"/>
                <a:cs typeface="NATS" pitchFamily="2" charset="0"/>
              </a:rPr>
              <a:t>Europe</a:t>
            </a:r>
            <a:r>
              <a:rPr lang="en-IN" dirty="0" smtClean="0">
                <a:solidFill>
                  <a:prstClr val="white"/>
                </a:solidFill>
              </a:rPr>
              <a:t> 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134769" y="5188576"/>
            <a:ext cx="13179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800" dirty="0" smtClean="0">
                <a:solidFill>
                  <a:prstClr val="white"/>
                </a:solidFill>
                <a:latin typeface="Arial Rounded MT Bold" panose="020F0704030504030204" pitchFamily="34" charset="0"/>
                <a:cs typeface="NATS" pitchFamily="2" charset="0"/>
              </a:rPr>
              <a:t>Africa</a:t>
            </a:r>
            <a:r>
              <a:rPr lang="en-IN" sz="2800" dirty="0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 </a:t>
            </a:r>
            <a:endParaRPr lang="en-IN" sz="28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81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1000"/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4" dur="1000"/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0" dur="1000"/>
                                        <p:tgtEl>
                                          <p:spTgt spid="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3" dur="1000" fill="hold"/>
                                        <p:tgtEl>
                                          <p:spTgt spid="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1000" fill="hold"/>
                                        <p:tgtEl>
                                          <p:spTgt spid="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1000" fill="hold"/>
                                        <p:tgtEl>
                                          <p:spTgt spid="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6" dur="1000"/>
                                        <p:tgtEl>
                                          <p:spTgt spid="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9" dur="1000" fill="hold"/>
                                        <p:tgtEl>
                                          <p:spTgt spid="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1000" fill="hold"/>
                                        <p:tgtEl>
                                          <p:spTgt spid="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1000" fill="hold"/>
                                        <p:tgtEl>
                                          <p:spTgt spid="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2" dur="1000"/>
                                        <p:tgtEl>
                                          <p:spTgt spid="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8" dur="10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7" fill="hold">
                      <p:stCondLst>
                        <p:cond delay="indefinite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1" dur="10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4" dur="10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7" dur="10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8" dur="10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9" dur="10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0" dur="10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1" fill="hold">
                      <p:stCondLst>
                        <p:cond delay="indefinite"/>
                      </p:stCondLst>
                      <p:childTnLst>
                        <p:par>
                          <p:cTn id="422" fill="hold">
                            <p:stCondLst>
                              <p:cond delay="0"/>
                            </p:stCondLst>
                            <p:childTnLst>
                              <p:par>
                                <p:cTn id="4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9" fill="hold">
                      <p:stCondLst>
                        <p:cond delay="indefinite"/>
                      </p:stCondLst>
                      <p:childTnLst>
                        <p:par>
                          <p:cTn id="440" fill="hold">
                            <p:stCondLst>
                              <p:cond delay="0"/>
                            </p:stCondLst>
                            <p:childTnLst>
                              <p:par>
                                <p:cTn id="4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3" dur="1000" fill="hold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1000" fill="hold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5" dur="1000" fill="hold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6" dur="1000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7" fill="hold">
                      <p:stCondLst>
                        <p:cond delay="indefinite"/>
                      </p:stCondLst>
                      <p:childTnLst>
                        <p:par>
                          <p:cTn id="448" fill="hold">
                            <p:stCondLst>
                              <p:cond delay="0"/>
                            </p:stCondLst>
                            <p:childTnLst>
                              <p:par>
                                <p:cTn id="4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9" dur="1000" fill="hold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" dur="1000" fill="hold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" dur="1000" fill="hold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2" dur="1000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3" fill="hold">
                      <p:stCondLst>
                        <p:cond delay="indefinite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1" fill="hold">
                      <p:stCondLst>
                        <p:cond delay="indefinite"/>
                      </p:stCondLst>
                      <p:childTnLst>
                        <p:par>
                          <p:cTn id="492" fill="hold">
                            <p:stCondLst>
                              <p:cond delay="0"/>
                            </p:stCondLst>
                            <p:childTnLst>
                              <p:par>
                                <p:cTn id="4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5" dur="1000" fill="hold"/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6" dur="1000" fill="hold"/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7" dur="1000" fill="hold"/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8" dur="1000"/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9" fill="hold">
                      <p:stCondLst>
                        <p:cond delay="indefinite"/>
                      </p:stCondLst>
                      <p:childTnLst>
                        <p:par>
                          <p:cTn id="500" fill="hold">
                            <p:stCondLst>
                              <p:cond delay="0"/>
                            </p:stCondLst>
                            <p:childTnLst>
                              <p:par>
                                <p:cTn id="5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7" fill="hold">
                      <p:stCondLst>
                        <p:cond delay="indefinite"/>
                      </p:stCondLst>
                      <p:childTnLst>
                        <p:par>
                          <p:cTn id="518" fill="hold">
                            <p:stCondLst>
                              <p:cond delay="0"/>
                            </p:stCondLst>
                            <p:childTnLst>
                              <p:par>
                                <p:cTn id="5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1" dur="1000" fill="hold"/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2" dur="1000" fill="hold"/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3" dur="1000" fill="hold"/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4" dur="1000"/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5" fill="hold">
                      <p:stCondLst>
                        <p:cond delay="indefinite"/>
                      </p:stCondLst>
                      <p:childTnLst>
                        <p:par>
                          <p:cTn id="526" fill="hold">
                            <p:stCondLst>
                              <p:cond delay="0"/>
                            </p:stCondLst>
                            <p:childTnLst>
                              <p:par>
                                <p:cTn id="5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3" fill="hold">
                      <p:stCondLst>
                        <p:cond delay="indefinite"/>
                      </p:stCondLst>
                      <p:childTnLst>
                        <p:par>
                          <p:cTn id="544" fill="hold">
                            <p:stCondLst>
                              <p:cond delay="0"/>
                            </p:stCondLst>
                            <p:childTnLst>
                              <p:par>
                                <p:cTn id="5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7" dur="1000" fill="hold"/>
                                        <p:tgtEl>
                                          <p:spTgt spid="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8" dur="1000" fill="hold"/>
                                        <p:tgtEl>
                                          <p:spTgt spid="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9" dur="1000" fill="hold"/>
                                        <p:tgtEl>
                                          <p:spTgt spid="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0" dur="1000"/>
                                        <p:tgtEl>
                                          <p:spTgt spid="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1" fill="hold">
                      <p:stCondLst>
                        <p:cond delay="indefinite"/>
                      </p:stCondLst>
                      <p:childTnLst>
                        <p:par>
                          <p:cTn id="552" fill="hold">
                            <p:stCondLst>
                              <p:cond delay="0"/>
                            </p:stCondLst>
                            <p:childTnLst>
                              <p:par>
                                <p:cTn id="5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9" fill="hold">
                      <p:stCondLst>
                        <p:cond delay="indefinite"/>
                      </p:stCondLst>
                      <p:childTnLst>
                        <p:par>
                          <p:cTn id="570" fill="hold">
                            <p:stCondLst>
                              <p:cond delay="0"/>
                            </p:stCondLst>
                            <p:childTnLst>
                              <p:par>
                                <p:cTn id="57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3" dur="1000" fill="hold"/>
                                        <p:tgtEl>
                                          <p:spTgt spid="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4" dur="1000" fill="hold"/>
                                        <p:tgtEl>
                                          <p:spTgt spid="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5" dur="1000" fill="hold"/>
                                        <p:tgtEl>
                                          <p:spTgt spid="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6" dur="1000"/>
                                        <p:tgtEl>
                                          <p:spTgt spid="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5" fill="hold">
                      <p:stCondLst>
                        <p:cond delay="indefinite"/>
                      </p:stCondLst>
                      <p:childTnLst>
                        <p:par>
                          <p:cTn id="596" fill="hold">
                            <p:stCondLst>
                              <p:cond delay="0"/>
                            </p:stCondLst>
                            <p:childTnLst>
                              <p:par>
                                <p:cTn id="59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9" dur="1000" fill="hold"/>
                                        <p:tgtEl>
                                          <p:spTgt spid="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0" dur="1000" fill="hold"/>
                                        <p:tgtEl>
                                          <p:spTgt spid="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1" dur="1000" fill="hold"/>
                                        <p:tgtEl>
                                          <p:spTgt spid="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2" dur="1000"/>
                                        <p:tgtEl>
                                          <p:spTgt spid="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3" fill="hold">
                      <p:stCondLst>
                        <p:cond delay="indefinite"/>
                      </p:stCondLst>
                      <p:childTnLst>
                        <p:par>
                          <p:cTn id="604" fill="hold">
                            <p:stCondLst>
                              <p:cond delay="0"/>
                            </p:stCondLst>
                            <p:childTnLst>
                              <p:par>
                                <p:cTn id="60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1" fill="hold">
                      <p:stCondLst>
                        <p:cond delay="indefinite"/>
                      </p:stCondLst>
                      <p:childTnLst>
                        <p:par>
                          <p:cTn id="622" fill="hold">
                            <p:stCondLst>
                              <p:cond delay="0"/>
                            </p:stCondLst>
                            <p:childTnLst>
                              <p:par>
                                <p:cTn id="6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5" dur="1000" fill="hold"/>
                                        <p:tgtEl>
                                          <p:spTgt spid="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6" dur="1000" fill="hold"/>
                                        <p:tgtEl>
                                          <p:spTgt spid="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7" dur="1000" fill="hold"/>
                                        <p:tgtEl>
                                          <p:spTgt spid="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8" dur="1000"/>
                                        <p:tgtEl>
                                          <p:spTgt spid="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9" fill="hold">
                      <p:stCondLst>
                        <p:cond delay="indefinite"/>
                      </p:stCondLst>
                      <p:childTnLst>
                        <p:par>
                          <p:cTn id="630" fill="hold">
                            <p:stCondLst>
                              <p:cond delay="0"/>
                            </p:stCondLst>
                            <p:childTnLst>
                              <p:par>
                                <p:cTn id="6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7" fill="hold">
                      <p:stCondLst>
                        <p:cond delay="indefinite"/>
                      </p:stCondLst>
                      <p:childTnLst>
                        <p:par>
                          <p:cTn id="648" fill="hold">
                            <p:stCondLst>
                              <p:cond delay="0"/>
                            </p:stCondLst>
                            <p:childTnLst>
                              <p:par>
                                <p:cTn id="6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4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5" fill="hold">
                      <p:stCondLst>
                        <p:cond delay="indefinite"/>
                      </p:stCondLst>
                      <p:childTnLst>
                        <p:par>
                          <p:cTn id="656" fill="hold">
                            <p:stCondLst>
                              <p:cond delay="0"/>
                            </p:stCondLst>
                            <p:childTnLst>
                              <p:par>
                                <p:cTn id="65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3" fill="hold">
                      <p:stCondLst>
                        <p:cond delay="indefinite"/>
                      </p:stCondLst>
                      <p:childTnLst>
                        <p:par>
                          <p:cTn id="664" fill="hold">
                            <p:stCondLst>
                              <p:cond delay="0"/>
                            </p:stCondLst>
                            <p:childTnLst>
                              <p:par>
                                <p:cTn id="6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0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1" fill="hold">
                      <p:stCondLst>
                        <p:cond delay="indefinite"/>
                      </p:stCondLst>
                      <p:childTnLst>
                        <p:par>
                          <p:cTn id="672" fill="hold">
                            <p:stCondLst>
                              <p:cond delay="0"/>
                            </p:stCondLst>
                            <p:childTnLst>
                              <p:par>
                                <p:cTn id="6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8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9" fill="hold">
                      <p:stCondLst>
                        <p:cond delay="indefinite"/>
                      </p:stCondLst>
                      <p:childTnLst>
                        <p:par>
                          <p:cTn id="680" fill="hold">
                            <p:stCondLst>
                              <p:cond delay="0"/>
                            </p:stCondLst>
                            <p:childTnLst>
                              <p:par>
                                <p:cTn id="68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7" fill="hold">
                      <p:stCondLst>
                        <p:cond delay="indefinite"/>
                      </p:stCondLst>
                      <p:childTnLst>
                        <p:par>
                          <p:cTn id="688" fill="hold">
                            <p:stCondLst>
                              <p:cond delay="0"/>
                            </p:stCondLst>
                            <p:childTnLst>
                              <p:par>
                                <p:cTn id="68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4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5" fill="hold">
                      <p:stCondLst>
                        <p:cond delay="indefinite"/>
                      </p:stCondLst>
                      <p:childTnLst>
                        <p:par>
                          <p:cTn id="696" fill="hold">
                            <p:stCondLst>
                              <p:cond delay="0"/>
                            </p:stCondLst>
                            <p:childTnLst>
                              <p:par>
                                <p:cTn id="69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3" fill="hold">
                      <p:stCondLst>
                        <p:cond delay="indefinite"/>
                      </p:stCondLst>
                      <p:childTnLst>
                        <p:par>
                          <p:cTn id="704" fill="hold">
                            <p:stCondLst>
                              <p:cond delay="0"/>
                            </p:stCondLst>
                            <p:childTnLst>
                              <p:par>
                                <p:cTn id="70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0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1" fill="hold">
                      <p:stCondLst>
                        <p:cond delay="indefinite"/>
                      </p:stCondLst>
                      <p:childTnLst>
                        <p:par>
                          <p:cTn id="712" fill="hold">
                            <p:stCondLst>
                              <p:cond delay="0"/>
                            </p:stCondLst>
                            <p:childTnLst>
                              <p:par>
                                <p:cTn id="7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9" fill="hold">
                      <p:stCondLst>
                        <p:cond delay="indefinite"/>
                      </p:stCondLst>
                      <p:childTnLst>
                        <p:par>
                          <p:cTn id="720" fill="hold">
                            <p:stCondLst>
                              <p:cond delay="0"/>
                            </p:stCondLst>
                            <p:childTnLst>
                              <p:par>
                                <p:cTn id="7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7" fill="hold">
                      <p:stCondLst>
                        <p:cond delay="indefinite"/>
                      </p:stCondLst>
                      <p:childTnLst>
                        <p:par>
                          <p:cTn id="728" fill="hold">
                            <p:stCondLst>
                              <p:cond delay="0"/>
                            </p:stCondLst>
                            <p:childTnLst>
                              <p:par>
                                <p:cTn id="7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5" fill="hold">
                      <p:stCondLst>
                        <p:cond delay="indefinite"/>
                      </p:stCondLst>
                      <p:childTnLst>
                        <p:par>
                          <p:cTn id="736" fill="hold">
                            <p:stCondLst>
                              <p:cond delay="0"/>
                            </p:stCondLst>
                            <p:childTnLst>
                              <p:par>
                                <p:cTn id="7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3" fill="hold">
                      <p:stCondLst>
                        <p:cond delay="indefinite"/>
                      </p:stCondLst>
                      <p:childTnLst>
                        <p:par>
                          <p:cTn id="744" fill="hold">
                            <p:stCondLst>
                              <p:cond delay="0"/>
                            </p:stCondLst>
                            <p:childTnLst>
                              <p:par>
                                <p:cTn id="7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1" fill="hold">
                      <p:stCondLst>
                        <p:cond delay="indefinite"/>
                      </p:stCondLst>
                      <p:childTnLst>
                        <p:par>
                          <p:cTn id="752" fill="hold">
                            <p:stCondLst>
                              <p:cond delay="0"/>
                            </p:stCondLst>
                            <p:childTnLst>
                              <p:par>
                                <p:cTn id="7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9" fill="hold">
                      <p:stCondLst>
                        <p:cond delay="indefinite"/>
                      </p:stCondLst>
                      <p:childTnLst>
                        <p:par>
                          <p:cTn id="760" fill="hold">
                            <p:stCondLst>
                              <p:cond delay="0"/>
                            </p:stCondLst>
                            <p:childTnLst>
                              <p:par>
                                <p:cTn id="7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4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80" y="747071"/>
            <a:ext cx="10062571" cy="5120640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6978316" y="2685448"/>
            <a:ext cx="77002" cy="11550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TextBox 17"/>
          <p:cNvSpPr txBox="1"/>
          <p:nvPr/>
        </p:nvSpPr>
        <p:spPr>
          <a:xfrm>
            <a:off x="6894818" y="242441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/>
              <a:t>1</a:t>
            </a:r>
            <a:endParaRPr lang="en-IN" sz="2400" dirty="0"/>
          </a:p>
        </p:txBody>
      </p:sp>
      <p:sp>
        <p:nvSpPr>
          <p:cNvPr id="19" name="Oval 18"/>
          <p:cNvSpPr/>
          <p:nvPr/>
        </p:nvSpPr>
        <p:spPr>
          <a:xfrm>
            <a:off x="6641432" y="2454442"/>
            <a:ext cx="105877" cy="8830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6577230" y="2152431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/>
              <a:t>2</a:t>
            </a:r>
            <a:endParaRPr lang="en-IN" sz="2400" dirty="0"/>
          </a:p>
        </p:txBody>
      </p:sp>
      <p:sp>
        <p:nvSpPr>
          <p:cNvPr id="21" name="Oval 20"/>
          <p:cNvSpPr/>
          <p:nvPr/>
        </p:nvSpPr>
        <p:spPr>
          <a:xfrm>
            <a:off x="7448349" y="2627696"/>
            <a:ext cx="77002" cy="11550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TextBox 21"/>
          <p:cNvSpPr txBox="1"/>
          <p:nvPr/>
        </p:nvSpPr>
        <p:spPr>
          <a:xfrm>
            <a:off x="7333601" y="232338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/>
              <a:t>3</a:t>
            </a:r>
            <a:endParaRPr lang="en-IN" sz="2400" dirty="0"/>
          </a:p>
        </p:txBody>
      </p:sp>
      <p:sp>
        <p:nvSpPr>
          <p:cNvPr id="23" name="Oval 22"/>
          <p:cNvSpPr/>
          <p:nvPr/>
        </p:nvSpPr>
        <p:spPr>
          <a:xfrm>
            <a:off x="7256599" y="2525167"/>
            <a:ext cx="77002" cy="11550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7133419" y="2221831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/>
              <a:t>4</a:t>
            </a:r>
            <a:endParaRPr lang="en-IN" sz="2400" dirty="0"/>
          </a:p>
        </p:txBody>
      </p:sp>
      <p:sp>
        <p:nvSpPr>
          <p:cNvPr id="25" name="Oval 24"/>
          <p:cNvSpPr/>
          <p:nvPr/>
        </p:nvSpPr>
        <p:spPr>
          <a:xfrm>
            <a:off x="7085293" y="2999279"/>
            <a:ext cx="77002" cy="11550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TextBox 25"/>
          <p:cNvSpPr txBox="1"/>
          <p:nvPr/>
        </p:nvSpPr>
        <p:spPr>
          <a:xfrm>
            <a:off x="7002219" y="292607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/>
              <a:t>5</a:t>
            </a:r>
            <a:endParaRPr lang="en-IN" sz="2400" dirty="0"/>
          </a:p>
        </p:txBody>
      </p:sp>
      <p:sp>
        <p:nvSpPr>
          <p:cNvPr id="27" name="Oval 26"/>
          <p:cNvSpPr/>
          <p:nvPr/>
        </p:nvSpPr>
        <p:spPr>
          <a:xfrm>
            <a:off x="7684483" y="3329990"/>
            <a:ext cx="77002" cy="11550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TextBox 27"/>
          <p:cNvSpPr txBox="1"/>
          <p:nvPr/>
        </p:nvSpPr>
        <p:spPr>
          <a:xfrm>
            <a:off x="7525351" y="325943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/>
              <a:t>6</a:t>
            </a:r>
            <a:endParaRPr lang="en-IN" sz="2400" dirty="0"/>
          </a:p>
        </p:txBody>
      </p:sp>
      <p:sp>
        <p:nvSpPr>
          <p:cNvPr id="29" name="Oval 28"/>
          <p:cNvSpPr/>
          <p:nvPr/>
        </p:nvSpPr>
        <p:spPr>
          <a:xfrm>
            <a:off x="7722984" y="3163008"/>
            <a:ext cx="77002" cy="11550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TextBox 29"/>
          <p:cNvSpPr txBox="1"/>
          <p:nvPr/>
        </p:nvSpPr>
        <p:spPr>
          <a:xfrm>
            <a:off x="7654003" y="292297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/>
              <a:t>7</a:t>
            </a:r>
            <a:endParaRPr lang="en-IN" sz="2400" dirty="0"/>
          </a:p>
        </p:txBody>
      </p:sp>
      <p:sp>
        <p:nvSpPr>
          <p:cNvPr id="31" name="Oval 30"/>
          <p:cNvSpPr/>
          <p:nvPr/>
        </p:nvSpPr>
        <p:spPr>
          <a:xfrm>
            <a:off x="7824082" y="2862125"/>
            <a:ext cx="77002" cy="11550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/>
          <p:cNvSpPr txBox="1"/>
          <p:nvPr/>
        </p:nvSpPr>
        <p:spPr>
          <a:xfrm>
            <a:off x="7750761" y="260221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/>
              <a:t>8</a:t>
            </a:r>
            <a:endParaRPr lang="en-IN" sz="2400" dirty="0"/>
          </a:p>
        </p:txBody>
      </p:sp>
      <p:sp>
        <p:nvSpPr>
          <p:cNvPr id="33" name="Oval 32"/>
          <p:cNvSpPr/>
          <p:nvPr/>
        </p:nvSpPr>
        <p:spPr>
          <a:xfrm>
            <a:off x="7353196" y="1958464"/>
            <a:ext cx="77002" cy="11550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TextBox 33"/>
          <p:cNvSpPr txBox="1"/>
          <p:nvPr/>
        </p:nvSpPr>
        <p:spPr>
          <a:xfrm>
            <a:off x="7150967" y="172735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/>
              <a:t>9</a:t>
            </a:r>
            <a:endParaRPr lang="en-IN" sz="2400" dirty="0"/>
          </a:p>
        </p:txBody>
      </p:sp>
      <p:sp>
        <p:nvSpPr>
          <p:cNvPr id="35" name="Oval 34"/>
          <p:cNvSpPr/>
          <p:nvPr/>
        </p:nvSpPr>
        <p:spPr>
          <a:xfrm>
            <a:off x="7061791" y="2308914"/>
            <a:ext cx="77002" cy="11550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TextBox 35"/>
          <p:cNvSpPr txBox="1"/>
          <p:nvPr/>
        </p:nvSpPr>
        <p:spPr>
          <a:xfrm>
            <a:off x="6752419" y="2008962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/>
              <a:t>10</a:t>
            </a:r>
            <a:endParaRPr lang="en-IN" sz="2400" dirty="0"/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7191436" y="1808317"/>
            <a:ext cx="691809" cy="597241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7719594" y="152600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/>
              <a:t>11</a:t>
            </a:r>
            <a:endParaRPr lang="en-IN" sz="2400" dirty="0"/>
          </a:p>
        </p:txBody>
      </p:sp>
      <p:sp>
        <p:nvSpPr>
          <p:cNvPr id="37" name="Rectangle 36"/>
          <p:cNvSpPr/>
          <p:nvPr/>
        </p:nvSpPr>
        <p:spPr>
          <a:xfrm>
            <a:off x="10180895" y="77251"/>
            <a:ext cx="1974520" cy="661478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1. India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2. Pakistan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3. Myanmar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4. Bangladesh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5. Sri </a:t>
            </a:r>
            <a:r>
              <a:rPr lang="en-IN" sz="2400" dirty="0" err="1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lanka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6. Indonesia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7. Singapore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8. Vietnam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9. China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10. Nepal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11. Bhutan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endParaRPr lang="en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395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7" fill="hold">
                      <p:stCondLst>
                        <p:cond delay="indefinite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1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4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9" dur="10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10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" dur="10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2" dur="10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7" dur="10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10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10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0" dur="1000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>
                      <p:stCondLst>
                        <p:cond delay="indefinite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5" dur="10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10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10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8" dur="1000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3" dur="10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10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10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6" dur="1000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10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10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3" dur="10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4" dur="1000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5" fill="hold">
                      <p:stCondLst>
                        <p:cond delay="indefinite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9" dur="10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10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10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2" dur="1000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7" dur="10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8" dur="10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9" dur="10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0" dur="1000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5" dur="1000" fill="hold"/>
                                        <p:tgtEl>
                                          <p:spTgt spid="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1000" fill="hold"/>
                                        <p:tgtEl>
                                          <p:spTgt spid="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7" dur="1000" fill="hold"/>
                                        <p:tgtEl>
                                          <p:spTgt spid="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8" dur="1000"/>
                                        <p:tgtEl>
                                          <p:spTgt spid="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9" fill="hold">
                      <p:stCondLst>
                        <p:cond delay="indefinite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3" dur="1000" fill="hold"/>
                                        <p:tgtEl>
                                          <p:spTgt spid="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4" dur="1000" fill="hold"/>
                                        <p:tgtEl>
                                          <p:spTgt spid="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5" dur="1000" fill="hold"/>
                                        <p:tgtEl>
                                          <p:spTgt spid="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6" dur="1000"/>
                                        <p:tgtEl>
                                          <p:spTgt spid="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7" fill="hold">
                      <p:stCondLst>
                        <p:cond delay="indefinite"/>
                      </p:stCondLst>
                      <p:childTnLst>
                        <p:par>
                          <p:cTn id="468" fill="hold">
                            <p:stCondLst>
                              <p:cond delay="0"/>
                            </p:stCondLst>
                            <p:childTnLst>
                              <p:par>
                                <p:cTn id="4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1" dur="1000" fill="hold"/>
                                        <p:tgtEl>
                                          <p:spTgt spid="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2" dur="1000" fill="hold"/>
                                        <p:tgtEl>
                                          <p:spTgt spid="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3" dur="1000" fill="hold"/>
                                        <p:tgtEl>
                                          <p:spTgt spid="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4" dur="1000"/>
                                        <p:tgtEl>
                                          <p:spTgt spid="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animBg="1"/>
      <p:bldP spid="30" grpId="0"/>
      <p:bldP spid="31" grpId="0" animBg="1"/>
      <p:bldP spid="32" grpId="0"/>
      <p:bldP spid="33" grpId="0" animBg="1"/>
      <p:bldP spid="34" grpId="0"/>
      <p:bldP spid="35" grpId="0" animBg="1"/>
      <p:bldP spid="36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3394"/>
            <a:ext cx="10062571" cy="512064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7295950" y="1915428"/>
            <a:ext cx="105877" cy="11550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62493" y="1715373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smtClean="0">
                <a:solidFill>
                  <a:prstClr val="black"/>
                </a:solidFill>
              </a:rPr>
              <a:t>12</a:t>
            </a:r>
            <a:endParaRPr lang="en-IN" sz="2000" dirty="0">
              <a:solidFill>
                <a:prstClr val="black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7243011" y="1241660"/>
            <a:ext cx="105877" cy="11550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43011" y="1036131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smtClean="0">
                <a:solidFill>
                  <a:prstClr val="black"/>
                </a:solidFill>
              </a:rPr>
              <a:t>13</a:t>
            </a:r>
            <a:endParaRPr lang="en-IN" sz="2000" dirty="0">
              <a:solidFill>
                <a:prstClr val="black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312569" y="2315537"/>
            <a:ext cx="105877" cy="11550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26438" y="2030930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smtClean="0">
                <a:solidFill>
                  <a:prstClr val="black"/>
                </a:solidFill>
              </a:rPr>
              <a:t>14</a:t>
            </a:r>
            <a:endParaRPr lang="en-IN" sz="2000" dirty="0">
              <a:solidFill>
                <a:prstClr val="black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901561" y="2173233"/>
            <a:ext cx="105877" cy="11550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38049" y="1973178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smtClean="0">
                <a:solidFill>
                  <a:prstClr val="black"/>
                </a:solidFill>
              </a:rPr>
              <a:t>15</a:t>
            </a:r>
            <a:endParaRPr lang="en-IN" sz="2000" dirty="0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5534740" y="1973178"/>
            <a:ext cx="139667" cy="10101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98577" y="1801999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smtClean="0">
                <a:solidFill>
                  <a:prstClr val="black"/>
                </a:solidFill>
              </a:rPr>
              <a:t>16</a:t>
            </a:r>
            <a:endParaRPr lang="en-IN" sz="2000" dirty="0">
              <a:solidFill>
                <a:prstClr val="black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8332208" y="1987833"/>
            <a:ext cx="105877" cy="11550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76399" y="1773123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smtClean="0">
                <a:solidFill>
                  <a:prstClr val="black"/>
                </a:solidFill>
              </a:rPr>
              <a:t>17</a:t>
            </a:r>
            <a:endParaRPr lang="en-IN" sz="2000" dirty="0">
              <a:solidFill>
                <a:prstClr val="black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7984376" y="1956251"/>
            <a:ext cx="105877" cy="11550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01635" y="1715373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smtClean="0">
                <a:solidFill>
                  <a:prstClr val="black"/>
                </a:solidFill>
              </a:rPr>
              <a:t>18</a:t>
            </a:r>
            <a:endParaRPr lang="en-IN" sz="2000" dirty="0">
              <a:solidFill>
                <a:prstClr val="black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8105242" y="2063336"/>
            <a:ext cx="167752" cy="577314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132249" y="2442411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smtClean="0">
                <a:solidFill>
                  <a:prstClr val="black"/>
                </a:solidFill>
              </a:rPr>
              <a:t>19</a:t>
            </a:r>
            <a:endParaRPr lang="en-IN" sz="2000" dirty="0">
              <a:solidFill>
                <a:prstClr val="black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5775465" y="1402489"/>
            <a:ext cx="463945" cy="888585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964296" y="1181726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smtClean="0">
                <a:solidFill>
                  <a:prstClr val="black"/>
                </a:solidFill>
              </a:rPr>
              <a:t>20</a:t>
            </a:r>
            <a:endParaRPr lang="en-IN" sz="2000" dirty="0">
              <a:solidFill>
                <a:prstClr val="black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4986895" y="2276104"/>
            <a:ext cx="720471" cy="163129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677858" y="2230984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smtClean="0">
                <a:solidFill>
                  <a:prstClr val="black"/>
                </a:solidFill>
              </a:rPr>
              <a:t>21</a:t>
            </a:r>
            <a:endParaRPr lang="en-IN" sz="2000" dirty="0">
              <a:solidFill>
                <a:prstClr val="black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5964296" y="2486085"/>
            <a:ext cx="105877" cy="11550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22831" y="2415609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solidFill>
                  <a:prstClr val="black"/>
                </a:solidFill>
              </a:rPr>
              <a:t>2</a:t>
            </a:r>
            <a:r>
              <a:rPr lang="en-IN" sz="2000" dirty="0" smtClean="0">
                <a:solidFill>
                  <a:prstClr val="black"/>
                </a:solidFill>
              </a:rPr>
              <a:t>2</a:t>
            </a:r>
            <a:endParaRPr lang="en-IN" sz="2000" dirty="0">
              <a:solidFill>
                <a:prstClr val="black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832926" y="160086"/>
            <a:ext cx="2273332" cy="661478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12. Magnolia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13. Russia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14. Iran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15. Iraq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16.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r>
              <a:rPr lang="en-IN" sz="2400" dirty="0" err="1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Turky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17. Japan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18. North </a:t>
            </a:r>
            <a:r>
              <a:rPr lang="en-IN" sz="2400" dirty="0" err="1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Koria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19. South </a:t>
            </a:r>
            <a:r>
              <a:rPr lang="en-IN" sz="2400" dirty="0" err="1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Koria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20. Palestine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21. Israel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22. Saudi Arabia</a:t>
            </a:r>
            <a:endParaRPr lang="en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5050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1000"/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1000" fill="hold"/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4" dur="1000"/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5" dur="1000" fill="hold"/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1000" fill="hold"/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1000" fill="hold"/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8" dur="1000"/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1000" fill="hold"/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 fill="hold"/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1000" fill="hold"/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1000"/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9" dur="1000" fill="hold"/>
                                        <p:tgtEl>
                                          <p:spTgt spid="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1000" fill="hold"/>
                                        <p:tgtEl>
                                          <p:spTgt spid="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1000" fill="hold"/>
                                        <p:tgtEl>
                                          <p:spTgt spid="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2" dur="1000"/>
                                        <p:tgtEl>
                                          <p:spTgt spid="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" fill="hold">
                      <p:stCondLst>
                        <p:cond delay="indefinite"/>
                      </p:stCondLst>
                      <p:childTnLst>
                        <p:par>
                          <p:cTn id="408" fill="hold">
                            <p:stCondLst>
                              <p:cond delay="0"/>
                            </p:stCondLst>
                            <p:childTnLst>
                              <p:par>
                                <p:cTn id="4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1" dur="1000" fill="hold"/>
                                        <p:tgtEl>
                                          <p:spTgt spid="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000" fill="hold"/>
                                        <p:tgtEl>
                                          <p:spTgt spid="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3" dur="1000" fill="hold"/>
                                        <p:tgtEl>
                                          <p:spTgt spid="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4" dur="1000"/>
                                        <p:tgtEl>
                                          <p:spTgt spid="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5" fill="hold">
                      <p:stCondLst>
                        <p:cond delay="indefinite"/>
                      </p:stCondLst>
                      <p:childTnLst>
                        <p:par>
                          <p:cTn id="416" fill="hold">
                            <p:stCondLst>
                              <p:cond delay="0"/>
                            </p:stCondLst>
                            <p:childTnLst>
                              <p:par>
                                <p:cTn id="4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3" fill="hold">
                      <p:stCondLst>
                        <p:cond delay="indefinite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21" grpId="0"/>
      <p:bldP spid="25" grpId="0"/>
      <p:bldP spid="28" grpId="0"/>
      <p:bldP spid="29" grpId="0" animBg="1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541203" y="2227568"/>
            <a:ext cx="6951784" cy="164123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8800" dirty="0" smtClean="0">
                <a:solidFill>
                  <a:srgbClr val="FFFF00"/>
                </a:solidFill>
                <a:latin typeface="Cooper Black" panose="0208090404030B020404" pitchFamily="18" charset="0"/>
                <a:cs typeface="NATS" pitchFamily="2" charset="0"/>
              </a:rPr>
              <a:t>AFRICA</a:t>
            </a:r>
            <a:r>
              <a:rPr lang="te-IN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925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83" y="221381"/>
            <a:ext cx="6029002" cy="6501865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28074" y="4513128"/>
            <a:ext cx="1928961" cy="693019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dirty="0" smtClean="0">
                <a:solidFill>
                  <a:prstClr val="white"/>
                </a:solidFill>
                <a:latin typeface="Berlin Sans FB Demi" panose="020E0802020502020306" pitchFamily="34" charset="0"/>
                <a:cs typeface="Ramabhadra" panose="02000600000000000000" pitchFamily="2" charset="0"/>
              </a:rPr>
              <a:t>AFRICA</a:t>
            </a:r>
            <a:endParaRPr lang="en-IN" sz="3600" dirty="0">
              <a:solidFill>
                <a:prstClr val="white"/>
              </a:solidFill>
              <a:latin typeface="Berlin Sans FB Demi" panose="020E0802020502020306" pitchFamily="34" charset="0"/>
              <a:cs typeface="Ramabhadra" panose="020006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363327" y="298383"/>
            <a:ext cx="2021306" cy="642486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Egypt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2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Libya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3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Algeria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4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Morocco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5.</a:t>
            </a:r>
            <a:r>
              <a:rPr lang="te-IN" sz="2400" dirty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Tunis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6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Nigeria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7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Cameroon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8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Congo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9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Uganda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10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Angola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9548261" y="298383"/>
            <a:ext cx="2242686" cy="6352674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11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Namibia</a:t>
            </a:r>
            <a:endParaRPr lang="en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12. South Africa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13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Zimbabwe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14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Zambia 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15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err="1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Mozambica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16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Tanzania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17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Kenya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18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Ethiopia 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19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Somalia </a:t>
            </a:r>
            <a:endParaRPr lang="en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4727448" y="786031"/>
            <a:ext cx="1024128" cy="891801"/>
          </a:xfrm>
          <a:custGeom>
            <a:avLst/>
            <a:gdLst>
              <a:gd name="connsiteX0" fmla="*/ 0 w 1024128"/>
              <a:gd name="connsiteY0" fmla="*/ 27785 h 891801"/>
              <a:gd name="connsiteX1" fmla="*/ 0 w 1024128"/>
              <a:gd name="connsiteY1" fmla="*/ 27785 h 891801"/>
              <a:gd name="connsiteX2" fmla="*/ 9144 w 1024128"/>
              <a:gd name="connsiteY2" fmla="*/ 155801 h 891801"/>
              <a:gd name="connsiteX3" fmla="*/ 18288 w 1024128"/>
              <a:gd name="connsiteY3" fmla="*/ 192377 h 891801"/>
              <a:gd name="connsiteX4" fmla="*/ 36576 w 1024128"/>
              <a:gd name="connsiteY4" fmla="*/ 356969 h 891801"/>
              <a:gd name="connsiteX5" fmla="*/ 45720 w 1024128"/>
              <a:gd name="connsiteY5" fmla="*/ 448409 h 891801"/>
              <a:gd name="connsiteX6" fmla="*/ 64008 w 1024128"/>
              <a:gd name="connsiteY6" fmla="*/ 859889 h 891801"/>
              <a:gd name="connsiteX7" fmla="*/ 301752 w 1024128"/>
              <a:gd name="connsiteY7" fmla="*/ 869033 h 891801"/>
              <a:gd name="connsiteX8" fmla="*/ 365760 w 1024128"/>
              <a:gd name="connsiteY8" fmla="*/ 878177 h 891801"/>
              <a:gd name="connsiteX9" fmla="*/ 886968 w 1024128"/>
              <a:gd name="connsiteY9" fmla="*/ 850745 h 891801"/>
              <a:gd name="connsiteX10" fmla="*/ 941832 w 1024128"/>
              <a:gd name="connsiteY10" fmla="*/ 832457 h 891801"/>
              <a:gd name="connsiteX11" fmla="*/ 1024128 w 1024128"/>
              <a:gd name="connsiteY11" fmla="*/ 814169 h 891801"/>
              <a:gd name="connsiteX12" fmla="*/ 978408 w 1024128"/>
              <a:gd name="connsiteY12" fmla="*/ 731873 h 891801"/>
              <a:gd name="connsiteX13" fmla="*/ 960120 w 1024128"/>
              <a:gd name="connsiteY13" fmla="*/ 704441 h 891801"/>
              <a:gd name="connsiteX14" fmla="*/ 941832 w 1024128"/>
              <a:gd name="connsiteY14" fmla="*/ 677009 h 891801"/>
              <a:gd name="connsiteX15" fmla="*/ 896112 w 1024128"/>
              <a:gd name="connsiteY15" fmla="*/ 622145 h 891801"/>
              <a:gd name="connsiteX16" fmla="*/ 886968 w 1024128"/>
              <a:gd name="connsiteY16" fmla="*/ 594713 h 891801"/>
              <a:gd name="connsiteX17" fmla="*/ 868680 w 1024128"/>
              <a:gd name="connsiteY17" fmla="*/ 567281 h 891801"/>
              <a:gd name="connsiteX18" fmla="*/ 859536 w 1024128"/>
              <a:gd name="connsiteY18" fmla="*/ 539849 h 891801"/>
              <a:gd name="connsiteX19" fmla="*/ 813816 w 1024128"/>
              <a:gd name="connsiteY19" fmla="*/ 484985 h 891801"/>
              <a:gd name="connsiteX20" fmla="*/ 777240 w 1024128"/>
              <a:gd name="connsiteY20" fmla="*/ 466697 h 891801"/>
              <a:gd name="connsiteX21" fmla="*/ 768096 w 1024128"/>
              <a:gd name="connsiteY21" fmla="*/ 439265 h 891801"/>
              <a:gd name="connsiteX22" fmla="*/ 749808 w 1024128"/>
              <a:gd name="connsiteY22" fmla="*/ 393545 h 891801"/>
              <a:gd name="connsiteX23" fmla="*/ 722376 w 1024128"/>
              <a:gd name="connsiteY23" fmla="*/ 283817 h 891801"/>
              <a:gd name="connsiteX24" fmla="*/ 713232 w 1024128"/>
              <a:gd name="connsiteY24" fmla="*/ 256385 h 891801"/>
              <a:gd name="connsiteX25" fmla="*/ 685800 w 1024128"/>
              <a:gd name="connsiteY25" fmla="*/ 238097 h 891801"/>
              <a:gd name="connsiteX26" fmla="*/ 649224 w 1024128"/>
              <a:gd name="connsiteY26" fmla="*/ 192377 h 891801"/>
              <a:gd name="connsiteX27" fmla="*/ 640080 w 1024128"/>
              <a:gd name="connsiteY27" fmla="*/ 164945 h 891801"/>
              <a:gd name="connsiteX28" fmla="*/ 649224 w 1024128"/>
              <a:gd name="connsiteY28" fmla="*/ 210665 h 891801"/>
              <a:gd name="connsiteX29" fmla="*/ 694944 w 1024128"/>
              <a:gd name="connsiteY29" fmla="*/ 265529 h 891801"/>
              <a:gd name="connsiteX30" fmla="*/ 722376 w 1024128"/>
              <a:gd name="connsiteY30" fmla="*/ 283817 h 891801"/>
              <a:gd name="connsiteX31" fmla="*/ 768096 w 1024128"/>
              <a:gd name="connsiteY31" fmla="*/ 274673 h 891801"/>
              <a:gd name="connsiteX32" fmla="*/ 777240 w 1024128"/>
              <a:gd name="connsiteY32" fmla="*/ 247241 h 891801"/>
              <a:gd name="connsiteX33" fmla="*/ 749808 w 1024128"/>
              <a:gd name="connsiteY33" fmla="*/ 110081 h 891801"/>
              <a:gd name="connsiteX34" fmla="*/ 731520 w 1024128"/>
              <a:gd name="connsiteY34" fmla="*/ 55217 h 891801"/>
              <a:gd name="connsiteX35" fmla="*/ 722376 w 1024128"/>
              <a:gd name="connsiteY35" fmla="*/ 27785 h 891801"/>
              <a:gd name="connsiteX36" fmla="*/ 685800 w 1024128"/>
              <a:gd name="connsiteY36" fmla="*/ 18641 h 891801"/>
              <a:gd name="connsiteX37" fmla="*/ 594360 w 1024128"/>
              <a:gd name="connsiteY37" fmla="*/ 27785 h 891801"/>
              <a:gd name="connsiteX38" fmla="*/ 539496 w 1024128"/>
              <a:gd name="connsiteY38" fmla="*/ 36929 h 891801"/>
              <a:gd name="connsiteX39" fmla="*/ 530352 w 1024128"/>
              <a:gd name="connsiteY39" fmla="*/ 9497 h 891801"/>
              <a:gd name="connsiteX40" fmla="*/ 411480 w 1024128"/>
              <a:gd name="connsiteY40" fmla="*/ 9497 h 891801"/>
              <a:gd name="connsiteX41" fmla="*/ 384048 w 1024128"/>
              <a:gd name="connsiteY41" fmla="*/ 36929 h 891801"/>
              <a:gd name="connsiteX42" fmla="*/ 210312 w 1024128"/>
              <a:gd name="connsiteY42" fmla="*/ 36929 h 891801"/>
              <a:gd name="connsiteX43" fmla="*/ 173736 w 1024128"/>
              <a:gd name="connsiteY43" fmla="*/ 18641 h 891801"/>
              <a:gd name="connsiteX44" fmla="*/ 0 w 1024128"/>
              <a:gd name="connsiteY44" fmla="*/ 27785 h 891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024128" h="891801">
                <a:moveTo>
                  <a:pt x="0" y="27785"/>
                </a:moveTo>
                <a:lnTo>
                  <a:pt x="0" y="27785"/>
                </a:lnTo>
                <a:cubicBezTo>
                  <a:pt x="3048" y="70457"/>
                  <a:pt x="4420" y="113282"/>
                  <a:pt x="9144" y="155801"/>
                </a:cubicBezTo>
                <a:cubicBezTo>
                  <a:pt x="10532" y="168291"/>
                  <a:pt x="16972" y="179879"/>
                  <a:pt x="18288" y="192377"/>
                </a:cubicBezTo>
                <a:cubicBezTo>
                  <a:pt x="36353" y="363994"/>
                  <a:pt x="11200" y="280842"/>
                  <a:pt x="36576" y="356969"/>
                </a:cubicBezTo>
                <a:cubicBezTo>
                  <a:pt x="39624" y="387449"/>
                  <a:pt x="44052" y="417822"/>
                  <a:pt x="45720" y="448409"/>
                </a:cubicBezTo>
                <a:cubicBezTo>
                  <a:pt x="53198" y="585501"/>
                  <a:pt x="-7378" y="742611"/>
                  <a:pt x="64008" y="859889"/>
                </a:cubicBezTo>
                <a:cubicBezTo>
                  <a:pt x="105243" y="927633"/>
                  <a:pt x="222504" y="865985"/>
                  <a:pt x="301752" y="869033"/>
                </a:cubicBezTo>
                <a:cubicBezTo>
                  <a:pt x="323088" y="872081"/>
                  <a:pt x="344218" y="878850"/>
                  <a:pt x="365760" y="878177"/>
                </a:cubicBezTo>
                <a:cubicBezTo>
                  <a:pt x="539652" y="872743"/>
                  <a:pt x="886968" y="850745"/>
                  <a:pt x="886968" y="850745"/>
                </a:cubicBezTo>
                <a:cubicBezTo>
                  <a:pt x="905256" y="844649"/>
                  <a:pt x="922929" y="836238"/>
                  <a:pt x="941832" y="832457"/>
                </a:cubicBezTo>
                <a:cubicBezTo>
                  <a:pt x="999875" y="820848"/>
                  <a:pt x="972474" y="827082"/>
                  <a:pt x="1024128" y="814169"/>
                </a:cubicBezTo>
                <a:cubicBezTo>
                  <a:pt x="1008033" y="765885"/>
                  <a:pt x="1020331" y="794757"/>
                  <a:pt x="978408" y="731873"/>
                </a:cubicBezTo>
                <a:lnTo>
                  <a:pt x="960120" y="704441"/>
                </a:lnTo>
                <a:cubicBezTo>
                  <a:pt x="954024" y="695297"/>
                  <a:pt x="949603" y="684780"/>
                  <a:pt x="941832" y="677009"/>
                </a:cubicBezTo>
                <a:cubicBezTo>
                  <a:pt x="921609" y="656786"/>
                  <a:pt x="908843" y="647606"/>
                  <a:pt x="896112" y="622145"/>
                </a:cubicBezTo>
                <a:cubicBezTo>
                  <a:pt x="891801" y="613524"/>
                  <a:pt x="891279" y="603334"/>
                  <a:pt x="886968" y="594713"/>
                </a:cubicBezTo>
                <a:cubicBezTo>
                  <a:pt x="882053" y="584883"/>
                  <a:pt x="873595" y="577111"/>
                  <a:pt x="868680" y="567281"/>
                </a:cubicBezTo>
                <a:cubicBezTo>
                  <a:pt x="864369" y="558660"/>
                  <a:pt x="863847" y="548470"/>
                  <a:pt x="859536" y="539849"/>
                </a:cubicBezTo>
                <a:cubicBezTo>
                  <a:pt x="850625" y="522026"/>
                  <a:pt x="829545" y="496220"/>
                  <a:pt x="813816" y="484985"/>
                </a:cubicBezTo>
                <a:cubicBezTo>
                  <a:pt x="802724" y="477062"/>
                  <a:pt x="789432" y="472793"/>
                  <a:pt x="777240" y="466697"/>
                </a:cubicBezTo>
                <a:cubicBezTo>
                  <a:pt x="774192" y="457553"/>
                  <a:pt x="771480" y="448290"/>
                  <a:pt x="768096" y="439265"/>
                </a:cubicBezTo>
                <a:cubicBezTo>
                  <a:pt x="762333" y="423896"/>
                  <a:pt x="753499" y="409539"/>
                  <a:pt x="749808" y="393545"/>
                </a:cubicBezTo>
                <a:cubicBezTo>
                  <a:pt x="710313" y="222399"/>
                  <a:pt x="767552" y="389227"/>
                  <a:pt x="722376" y="283817"/>
                </a:cubicBezTo>
                <a:cubicBezTo>
                  <a:pt x="718579" y="274958"/>
                  <a:pt x="719253" y="263911"/>
                  <a:pt x="713232" y="256385"/>
                </a:cubicBezTo>
                <a:cubicBezTo>
                  <a:pt x="706367" y="247803"/>
                  <a:pt x="694944" y="244193"/>
                  <a:pt x="685800" y="238097"/>
                </a:cubicBezTo>
                <a:cubicBezTo>
                  <a:pt x="662816" y="169146"/>
                  <a:pt x="696493" y="251463"/>
                  <a:pt x="649224" y="192377"/>
                </a:cubicBezTo>
                <a:cubicBezTo>
                  <a:pt x="643203" y="184851"/>
                  <a:pt x="640080" y="155306"/>
                  <a:pt x="640080" y="164945"/>
                </a:cubicBezTo>
                <a:cubicBezTo>
                  <a:pt x="640080" y="180487"/>
                  <a:pt x="643767" y="196113"/>
                  <a:pt x="649224" y="210665"/>
                </a:cubicBezTo>
                <a:cubicBezTo>
                  <a:pt x="655763" y="228102"/>
                  <a:pt x="682007" y="254748"/>
                  <a:pt x="694944" y="265529"/>
                </a:cubicBezTo>
                <a:cubicBezTo>
                  <a:pt x="703387" y="272564"/>
                  <a:pt x="713232" y="277721"/>
                  <a:pt x="722376" y="283817"/>
                </a:cubicBezTo>
                <a:cubicBezTo>
                  <a:pt x="737616" y="280769"/>
                  <a:pt x="755164" y="283294"/>
                  <a:pt x="768096" y="274673"/>
                </a:cubicBezTo>
                <a:cubicBezTo>
                  <a:pt x="776116" y="269326"/>
                  <a:pt x="777240" y="256880"/>
                  <a:pt x="777240" y="247241"/>
                </a:cubicBezTo>
                <a:cubicBezTo>
                  <a:pt x="777240" y="52385"/>
                  <a:pt x="785444" y="190262"/>
                  <a:pt x="749808" y="110081"/>
                </a:cubicBezTo>
                <a:cubicBezTo>
                  <a:pt x="741979" y="92465"/>
                  <a:pt x="737616" y="73505"/>
                  <a:pt x="731520" y="55217"/>
                </a:cubicBezTo>
                <a:cubicBezTo>
                  <a:pt x="728472" y="46073"/>
                  <a:pt x="731727" y="30123"/>
                  <a:pt x="722376" y="27785"/>
                </a:cubicBezTo>
                <a:lnTo>
                  <a:pt x="685800" y="18641"/>
                </a:lnTo>
                <a:cubicBezTo>
                  <a:pt x="655320" y="21689"/>
                  <a:pt x="624208" y="20897"/>
                  <a:pt x="594360" y="27785"/>
                </a:cubicBezTo>
                <a:cubicBezTo>
                  <a:pt x="531514" y="42288"/>
                  <a:pt x="601380" y="57557"/>
                  <a:pt x="539496" y="36929"/>
                </a:cubicBezTo>
                <a:cubicBezTo>
                  <a:pt x="536448" y="27785"/>
                  <a:pt x="538721" y="14279"/>
                  <a:pt x="530352" y="9497"/>
                </a:cubicBezTo>
                <a:cubicBezTo>
                  <a:pt x="497365" y="-9353"/>
                  <a:pt x="443697" y="4895"/>
                  <a:pt x="411480" y="9497"/>
                </a:cubicBezTo>
                <a:cubicBezTo>
                  <a:pt x="402336" y="18641"/>
                  <a:pt x="395276" y="30513"/>
                  <a:pt x="384048" y="36929"/>
                </a:cubicBezTo>
                <a:cubicBezTo>
                  <a:pt x="343836" y="59907"/>
                  <a:pt x="211188" y="36987"/>
                  <a:pt x="210312" y="36929"/>
                </a:cubicBezTo>
                <a:cubicBezTo>
                  <a:pt x="198120" y="30833"/>
                  <a:pt x="186392" y="23703"/>
                  <a:pt x="173736" y="18641"/>
                </a:cubicBezTo>
                <a:cubicBezTo>
                  <a:pt x="103919" y="-9286"/>
                  <a:pt x="28956" y="26261"/>
                  <a:pt x="0" y="27785"/>
                </a:cubicBezTo>
                <a:close/>
              </a:path>
            </a:pathLst>
          </a:custGeom>
          <a:solidFill>
            <a:srgbClr val="DD75D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3529584" y="667512"/>
            <a:ext cx="1243584" cy="1152144"/>
          </a:xfrm>
          <a:custGeom>
            <a:avLst/>
            <a:gdLst>
              <a:gd name="connsiteX0" fmla="*/ 201168 w 1243584"/>
              <a:gd name="connsiteY0" fmla="*/ 27432 h 1152144"/>
              <a:gd name="connsiteX1" fmla="*/ 201168 w 1243584"/>
              <a:gd name="connsiteY1" fmla="*/ 27432 h 1152144"/>
              <a:gd name="connsiteX2" fmla="*/ 137160 w 1243584"/>
              <a:gd name="connsiteY2" fmla="*/ 73152 h 1152144"/>
              <a:gd name="connsiteX3" fmla="*/ 128016 w 1243584"/>
              <a:gd name="connsiteY3" fmla="*/ 109728 h 1152144"/>
              <a:gd name="connsiteX4" fmla="*/ 100584 w 1243584"/>
              <a:gd name="connsiteY4" fmla="*/ 137160 h 1152144"/>
              <a:gd name="connsiteX5" fmla="*/ 73152 w 1243584"/>
              <a:gd name="connsiteY5" fmla="*/ 155448 h 1152144"/>
              <a:gd name="connsiteX6" fmla="*/ 18288 w 1243584"/>
              <a:gd name="connsiteY6" fmla="*/ 210312 h 1152144"/>
              <a:gd name="connsiteX7" fmla="*/ 27432 w 1243584"/>
              <a:gd name="connsiteY7" fmla="*/ 329184 h 1152144"/>
              <a:gd name="connsiteX8" fmla="*/ 36576 w 1243584"/>
              <a:gd name="connsiteY8" fmla="*/ 420624 h 1152144"/>
              <a:gd name="connsiteX9" fmla="*/ 54864 w 1243584"/>
              <a:gd name="connsiteY9" fmla="*/ 448056 h 1152144"/>
              <a:gd name="connsiteX10" fmla="*/ 64008 w 1243584"/>
              <a:gd name="connsiteY10" fmla="*/ 475488 h 1152144"/>
              <a:gd name="connsiteX11" fmla="*/ 54864 w 1243584"/>
              <a:gd name="connsiteY11" fmla="*/ 539496 h 1152144"/>
              <a:gd name="connsiteX12" fmla="*/ 27432 w 1243584"/>
              <a:gd name="connsiteY12" fmla="*/ 566928 h 1152144"/>
              <a:gd name="connsiteX13" fmla="*/ 0 w 1243584"/>
              <a:gd name="connsiteY13" fmla="*/ 621792 h 1152144"/>
              <a:gd name="connsiteX14" fmla="*/ 82296 w 1243584"/>
              <a:gd name="connsiteY14" fmla="*/ 685800 h 1152144"/>
              <a:gd name="connsiteX15" fmla="*/ 118872 w 1243584"/>
              <a:gd name="connsiteY15" fmla="*/ 694944 h 1152144"/>
              <a:gd name="connsiteX16" fmla="*/ 155448 w 1243584"/>
              <a:gd name="connsiteY16" fmla="*/ 749808 h 1152144"/>
              <a:gd name="connsiteX17" fmla="*/ 192024 w 1243584"/>
              <a:gd name="connsiteY17" fmla="*/ 804672 h 1152144"/>
              <a:gd name="connsiteX18" fmla="*/ 201168 w 1243584"/>
              <a:gd name="connsiteY18" fmla="*/ 832104 h 1152144"/>
              <a:gd name="connsiteX19" fmla="*/ 256032 w 1243584"/>
              <a:gd name="connsiteY19" fmla="*/ 896112 h 1152144"/>
              <a:gd name="connsiteX20" fmla="*/ 283464 w 1243584"/>
              <a:gd name="connsiteY20" fmla="*/ 914400 h 1152144"/>
              <a:gd name="connsiteX21" fmla="*/ 374904 w 1243584"/>
              <a:gd name="connsiteY21" fmla="*/ 905256 h 1152144"/>
              <a:gd name="connsiteX22" fmla="*/ 457200 w 1243584"/>
              <a:gd name="connsiteY22" fmla="*/ 868680 h 1152144"/>
              <a:gd name="connsiteX23" fmla="*/ 484632 w 1243584"/>
              <a:gd name="connsiteY23" fmla="*/ 859536 h 1152144"/>
              <a:gd name="connsiteX24" fmla="*/ 557784 w 1243584"/>
              <a:gd name="connsiteY24" fmla="*/ 877824 h 1152144"/>
              <a:gd name="connsiteX25" fmla="*/ 603504 w 1243584"/>
              <a:gd name="connsiteY25" fmla="*/ 905256 h 1152144"/>
              <a:gd name="connsiteX26" fmla="*/ 630936 w 1243584"/>
              <a:gd name="connsiteY26" fmla="*/ 923544 h 1152144"/>
              <a:gd name="connsiteX27" fmla="*/ 667512 w 1243584"/>
              <a:gd name="connsiteY27" fmla="*/ 932688 h 1152144"/>
              <a:gd name="connsiteX28" fmla="*/ 740664 w 1243584"/>
              <a:gd name="connsiteY28" fmla="*/ 969264 h 1152144"/>
              <a:gd name="connsiteX29" fmla="*/ 777240 w 1243584"/>
              <a:gd name="connsiteY29" fmla="*/ 987552 h 1152144"/>
              <a:gd name="connsiteX30" fmla="*/ 804672 w 1243584"/>
              <a:gd name="connsiteY30" fmla="*/ 996696 h 1152144"/>
              <a:gd name="connsiteX31" fmla="*/ 841248 w 1243584"/>
              <a:gd name="connsiteY31" fmla="*/ 1014984 h 1152144"/>
              <a:gd name="connsiteX32" fmla="*/ 868680 w 1243584"/>
              <a:gd name="connsiteY32" fmla="*/ 1024128 h 1152144"/>
              <a:gd name="connsiteX33" fmla="*/ 896112 w 1243584"/>
              <a:gd name="connsiteY33" fmla="*/ 1042416 h 1152144"/>
              <a:gd name="connsiteX34" fmla="*/ 941832 w 1243584"/>
              <a:gd name="connsiteY34" fmla="*/ 1051560 h 1152144"/>
              <a:gd name="connsiteX35" fmla="*/ 996696 w 1243584"/>
              <a:gd name="connsiteY35" fmla="*/ 1069848 h 1152144"/>
              <a:gd name="connsiteX36" fmla="*/ 1069848 w 1243584"/>
              <a:gd name="connsiteY36" fmla="*/ 1088136 h 1152144"/>
              <a:gd name="connsiteX37" fmla="*/ 1152144 w 1243584"/>
              <a:gd name="connsiteY37" fmla="*/ 1152144 h 1152144"/>
              <a:gd name="connsiteX38" fmla="*/ 1225296 w 1243584"/>
              <a:gd name="connsiteY38" fmla="*/ 1133856 h 1152144"/>
              <a:gd name="connsiteX39" fmla="*/ 1234440 w 1243584"/>
              <a:gd name="connsiteY39" fmla="*/ 1069848 h 1152144"/>
              <a:gd name="connsiteX40" fmla="*/ 1243584 w 1243584"/>
              <a:gd name="connsiteY40" fmla="*/ 1042416 h 1152144"/>
              <a:gd name="connsiteX41" fmla="*/ 1234440 w 1243584"/>
              <a:gd name="connsiteY41" fmla="*/ 786384 h 1152144"/>
              <a:gd name="connsiteX42" fmla="*/ 1225296 w 1243584"/>
              <a:gd name="connsiteY42" fmla="*/ 758952 h 1152144"/>
              <a:gd name="connsiteX43" fmla="*/ 1243584 w 1243584"/>
              <a:gd name="connsiteY43" fmla="*/ 576072 h 1152144"/>
              <a:gd name="connsiteX44" fmla="*/ 1234440 w 1243584"/>
              <a:gd name="connsiteY44" fmla="*/ 475488 h 1152144"/>
              <a:gd name="connsiteX45" fmla="*/ 1225296 w 1243584"/>
              <a:gd name="connsiteY45" fmla="*/ 448056 h 1152144"/>
              <a:gd name="connsiteX46" fmla="*/ 1197864 w 1243584"/>
              <a:gd name="connsiteY46" fmla="*/ 246888 h 1152144"/>
              <a:gd name="connsiteX47" fmla="*/ 1188720 w 1243584"/>
              <a:gd name="connsiteY47" fmla="*/ 210312 h 1152144"/>
              <a:gd name="connsiteX48" fmla="*/ 1170432 w 1243584"/>
              <a:gd name="connsiteY48" fmla="*/ 182880 h 1152144"/>
              <a:gd name="connsiteX49" fmla="*/ 1161288 w 1243584"/>
              <a:gd name="connsiteY49" fmla="*/ 64008 h 1152144"/>
              <a:gd name="connsiteX50" fmla="*/ 1078992 w 1243584"/>
              <a:gd name="connsiteY50" fmla="*/ 0 h 1152144"/>
              <a:gd name="connsiteX51" fmla="*/ 987552 w 1243584"/>
              <a:gd name="connsiteY51" fmla="*/ 9144 h 1152144"/>
              <a:gd name="connsiteX52" fmla="*/ 932688 w 1243584"/>
              <a:gd name="connsiteY52" fmla="*/ 36576 h 1152144"/>
              <a:gd name="connsiteX53" fmla="*/ 877824 w 1243584"/>
              <a:gd name="connsiteY53" fmla="*/ 64008 h 1152144"/>
              <a:gd name="connsiteX54" fmla="*/ 859536 w 1243584"/>
              <a:gd name="connsiteY54" fmla="*/ 91440 h 1152144"/>
              <a:gd name="connsiteX55" fmla="*/ 850392 w 1243584"/>
              <a:gd name="connsiteY55" fmla="*/ 173736 h 1152144"/>
              <a:gd name="connsiteX56" fmla="*/ 841248 w 1243584"/>
              <a:gd name="connsiteY56" fmla="*/ 228600 h 1152144"/>
              <a:gd name="connsiteX57" fmla="*/ 694944 w 1243584"/>
              <a:gd name="connsiteY57" fmla="*/ 219456 h 1152144"/>
              <a:gd name="connsiteX58" fmla="*/ 649224 w 1243584"/>
              <a:gd name="connsiteY58" fmla="*/ 173736 h 1152144"/>
              <a:gd name="connsiteX59" fmla="*/ 621792 w 1243584"/>
              <a:gd name="connsiteY59" fmla="*/ 155448 h 1152144"/>
              <a:gd name="connsiteX60" fmla="*/ 502920 w 1243584"/>
              <a:gd name="connsiteY60" fmla="*/ 118872 h 1152144"/>
              <a:gd name="connsiteX61" fmla="*/ 457200 w 1243584"/>
              <a:gd name="connsiteY61" fmla="*/ 109728 h 1152144"/>
              <a:gd name="connsiteX62" fmla="*/ 347472 w 1243584"/>
              <a:gd name="connsiteY62" fmla="*/ 54864 h 1152144"/>
              <a:gd name="connsiteX63" fmla="*/ 201168 w 1243584"/>
              <a:gd name="connsiteY63" fmla="*/ 27432 h 1152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243584" h="1152144">
                <a:moveTo>
                  <a:pt x="201168" y="27432"/>
                </a:moveTo>
                <a:lnTo>
                  <a:pt x="201168" y="27432"/>
                </a:lnTo>
                <a:cubicBezTo>
                  <a:pt x="179832" y="42672"/>
                  <a:pt x="154580" y="53555"/>
                  <a:pt x="137160" y="73152"/>
                </a:cubicBezTo>
                <a:cubicBezTo>
                  <a:pt x="128811" y="82545"/>
                  <a:pt x="134251" y="98817"/>
                  <a:pt x="128016" y="109728"/>
                </a:cubicBezTo>
                <a:cubicBezTo>
                  <a:pt x="121600" y="120956"/>
                  <a:pt x="110518" y="128881"/>
                  <a:pt x="100584" y="137160"/>
                </a:cubicBezTo>
                <a:cubicBezTo>
                  <a:pt x="92141" y="144195"/>
                  <a:pt x="81366" y="148147"/>
                  <a:pt x="73152" y="155448"/>
                </a:cubicBezTo>
                <a:cubicBezTo>
                  <a:pt x="53822" y="172631"/>
                  <a:pt x="18288" y="210312"/>
                  <a:pt x="18288" y="210312"/>
                </a:cubicBezTo>
                <a:cubicBezTo>
                  <a:pt x="-1764" y="270469"/>
                  <a:pt x="10733" y="217856"/>
                  <a:pt x="27432" y="329184"/>
                </a:cubicBezTo>
                <a:cubicBezTo>
                  <a:pt x="31976" y="359477"/>
                  <a:pt x="29688" y="390776"/>
                  <a:pt x="36576" y="420624"/>
                </a:cubicBezTo>
                <a:cubicBezTo>
                  <a:pt x="39047" y="431332"/>
                  <a:pt x="49949" y="438226"/>
                  <a:pt x="54864" y="448056"/>
                </a:cubicBezTo>
                <a:cubicBezTo>
                  <a:pt x="59175" y="456677"/>
                  <a:pt x="60960" y="466344"/>
                  <a:pt x="64008" y="475488"/>
                </a:cubicBezTo>
                <a:cubicBezTo>
                  <a:pt x="60960" y="496824"/>
                  <a:pt x="62868" y="519485"/>
                  <a:pt x="54864" y="539496"/>
                </a:cubicBezTo>
                <a:cubicBezTo>
                  <a:pt x="50061" y="551503"/>
                  <a:pt x="35711" y="556994"/>
                  <a:pt x="27432" y="566928"/>
                </a:cubicBezTo>
                <a:cubicBezTo>
                  <a:pt x="7737" y="590563"/>
                  <a:pt x="9164" y="594299"/>
                  <a:pt x="0" y="621792"/>
                </a:cubicBezTo>
                <a:cubicBezTo>
                  <a:pt x="52383" y="674175"/>
                  <a:pt x="33793" y="671942"/>
                  <a:pt x="82296" y="685800"/>
                </a:cubicBezTo>
                <a:cubicBezTo>
                  <a:pt x="94380" y="689252"/>
                  <a:pt x="106680" y="691896"/>
                  <a:pt x="118872" y="694944"/>
                </a:cubicBezTo>
                <a:cubicBezTo>
                  <a:pt x="179751" y="755823"/>
                  <a:pt x="122365" y="690258"/>
                  <a:pt x="155448" y="749808"/>
                </a:cubicBezTo>
                <a:cubicBezTo>
                  <a:pt x="166122" y="769021"/>
                  <a:pt x="185073" y="783820"/>
                  <a:pt x="192024" y="804672"/>
                </a:cubicBezTo>
                <a:cubicBezTo>
                  <a:pt x="195072" y="813816"/>
                  <a:pt x="196386" y="823735"/>
                  <a:pt x="201168" y="832104"/>
                </a:cubicBezTo>
                <a:cubicBezTo>
                  <a:pt x="212176" y="851368"/>
                  <a:pt x="238344" y="881372"/>
                  <a:pt x="256032" y="896112"/>
                </a:cubicBezTo>
                <a:cubicBezTo>
                  <a:pt x="264475" y="903147"/>
                  <a:pt x="274320" y="908304"/>
                  <a:pt x="283464" y="914400"/>
                </a:cubicBezTo>
                <a:cubicBezTo>
                  <a:pt x="313944" y="911352"/>
                  <a:pt x="344797" y="910901"/>
                  <a:pt x="374904" y="905256"/>
                </a:cubicBezTo>
                <a:cubicBezTo>
                  <a:pt x="450394" y="891102"/>
                  <a:pt x="407913" y="893323"/>
                  <a:pt x="457200" y="868680"/>
                </a:cubicBezTo>
                <a:cubicBezTo>
                  <a:pt x="465821" y="864369"/>
                  <a:pt x="475488" y="862584"/>
                  <a:pt x="484632" y="859536"/>
                </a:cubicBezTo>
                <a:cubicBezTo>
                  <a:pt x="502022" y="863014"/>
                  <a:pt x="539039" y="868451"/>
                  <a:pt x="557784" y="877824"/>
                </a:cubicBezTo>
                <a:cubicBezTo>
                  <a:pt x="573680" y="885772"/>
                  <a:pt x="588433" y="895836"/>
                  <a:pt x="603504" y="905256"/>
                </a:cubicBezTo>
                <a:cubicBezTo>
                  <a:pt x="612823" y="911081"/>
                  <a:pt x="620835" y="919215"/>
                  <a:pt x="630936" y="923544"/>
                </a:cubicBezTo>
                <a:cubicBezTo>
                  <a:pt x="642487" y="928494"/>
                  <a:pt x="655320" y="929640"/>
                  <a:pt x="667512" y="932688"/>
                </a:cubicBezTo>
                <a:cubicBezTo>
                  <a:pt x="700412" y="982037"/>
                  <a:pt x="667659" y="947363"/>
                  <a:pt x="740664" y="969264"/>
                </a:cubicBezTo>
                <a:cubicBezTo>
                  <a:pt x="753720" y="973181"/>
                  <a:pt x="764711" y="982182"/>
                  <a:pt x="777240" y="987552"/>
                </a:cubicBezTo>
                <a:cubicBezTo>
                  <a:pt x="786099" y="991349"/>
                  <a:pt x="795813" y="992899"/>
                  <a:pt x="804672" y="996696"/>
                </a:cubicBezTo>
                <a:cubicBezTo>
                  <a:pt x="817201" y="1002066"/>
                  <a:pt x="828719" y="1009614"/>
                  <a:pt x="841248" y="1014984"/>
                </a:cubicBezTo>
                <a:cubicBezTo>
                  <a:pt x="850107" y="1018781"/>
                  <a:pt x="860059" y="1019817"/>
                  <a:pt x="868680" y="1024128"/>
                </a:cubicBezTo>
                <a:cubicBezTo>
                  <a:pt x="878510" y="1029043"/>
                  <a:pt x="885822" y="1038557"/>
                  <a:pt x="896112" y="1042416"/>
                </a:cubicBezTo>
                <a:cubicBezTo>
                  <a:pt x="910664" y="1047873"/>
                  <a:pt x="926838" y="1047471"/>
                  <a:pt x="941832" y="1051560"/>
                </a:cubicBezTo>
                <a:cubicBezTo>
                  <a:pt x="960430" y="1056632"/>
                  <a:pt x="977793" y="1066067"/>
                  <a:pt x="996696" y="1069848"/>
                </a:cubicBezTo>
                <a:cubicBezTo>
                  <a:pt x="1051867" y="1080882"/>
                  <a:pt x="1027672" y="1074077"/>
                  <a:pt x="1069848" y="1088136"/>
                </a:cubicBezTo>
                <a:cubicBezTo>
                  <a:pt x="1131528" y="1149816"/>
                  <a:pt x="1100176" y="1134821"/>
                  <a:pt x="1152144" y="1152144"/>
                </a:cubicBezTo>
                <a:cubicBezTo>
                  <a:pt x="1176528" y="1146048"/>
                  <a:pt x="1207523" y="1151629"/>
                  <a:pt x="1225296" y="1133856"/>
                </a:cubicBezTo>
                <a:cubicBezTo>
                  <a:pt x="1240536" y="1118616"/>
                  <a:pt x="1230213" y="1090982"/>
                  <a:pt x="1234440" y="1069848"/>
                </a:cubicBezTo>
                <a:cubicBezTo>
                  <a:pt x="1236330" y="1060397"/>
                  <a:pt x="1240536" y="1051560"/>
                  <a:pt x="1243584" y="1042416"/>
                </a:cubicBezTo>
                <a:cubicBezTo>
                  <a:pt x="1240536" y="957072"/>
                  <a:pt x="1239938" y="871605"/>
                  <a:pt x="1234440" y="786384"/>
                </a:cubicBezTo>
                <a:cubicBezTo>
                  <a:pt x="1233819" y="776765"/>
                  <a:pt x="1225296" y="768591"/>
                  <a:pt x="1225296" y="758952"/>
                </a:cubicBezTo>
                <a:cubicBezTo>
                  <a:pt x="1225296" y="623012"/>
                  <a:pt x="1219829" y="647337"/>
                  <a:pt x="1243584" y="576072"/>
                </a:cubicBezTo>
                <a:cubicBezTo>
                  <a:pt x="1240536" y="542544"/>
                  <a:pt x="1239201" y="508816"/>
                  <a:pt x="1234440" y="475488"/>
                </a:cubicBezTo>
                <a:cubicBezTo>
                  <a:pt x="1233077" y="465946"/>
                  <a:pt x="1226169" y="457655"/>
                  <a:pt x="1225296" y="448056"/>
                </a:cubicBezTo>
                <a:cubicBezTo>
                  <a:pt x="1207388" y="251066"/>
                  <a:pt x="1249872" y="324899"/>
                  <a:pt x="1197864" y="246888"/>
                </a:cubicBezTo>
                <a:cubicBezTo>
                  <a:pt x="1194816" y="234696"/>
                  <a:pt x="1193670" y="221863"/>
                  <a:pt x="1188720" y="210312"/>
                </a:cubicBezTo>
                <a:cubicBezTo>
                  <a:pt x="1184391" y="200211"/>
                  <a:pt x="1172457" y="193681"/>
                  <a:pt x="1170432" y="182880"/>
                </a:cubicBezTo>
                <a:cubicBezTo>
                  <a:pt x="1163108" y="143820"/>
                  <a:pt x="1175027" y="101299"/>
                  <a:pt x="1161288" y="64008"/>
                </a:cubicBezTo>
                <a:cubicBezTo>
                  <a:pt x="1144018" y="17132"/>
                  <a:pt x="1114410" y="11806"/>
                  <a:pt x="1078992" y="0"/>
                </a:cubicBezTo>
                <a:cubicBezTo>
                  <a:pt x="1048512" y="3048"/>
                  <a:pt x="1017828" y="4486"/>
                  <a:pt x="987552" y="9144"/>
                </a:cubicBezTo>
                <a:cubicBezTo>
                  <a:pt x="954353" y="14251"/>
                  <a:pt x="962828" y="21506"/>
                  <a:pt x="932688" y="36576"/>
                </a:cubicBezTo>
                <a:cubicBezTo>
                  <a:pt x="856972" y="74434"/>
                  <a:pt x="956440" y="11597"/>
                  <a:pt x="877824" y="64008"/>
                </a:cubicBezTo>
                <a:cubicBezTo>
                  <a:pt x="871728" y="73152"/>
                  <a:pt x="862201" y="80778"/>
                  <a:pt x="859536" y="91440"/>
                </a:cubicBezTo>
                <a:cubicBezTo>
                  <a:pt x="852842" y="118217"/>
                  <a:pt x="854040" y="146377"/>
                  <a:pt x="850392" y="173736"/>
                </a:cubicBezTo>
                <a:cubicBezTo>
                  <a:pt x="847942" y="192114"/>
                  <a:pt x="844296" y="210312"/>
                  <a:pt x="841248" y="228600"/>
                </a:cubicBezTo>
                <a:cubicBezTo>
                  <a:pt x="792480" y="225552"/>
                  <a:pt x="743209" y="227077"/>
                  <a:pt x="694944" y="219456"/>
                </a:cubicBezTo>
                <a:cubicBezTo>
                  <a:pt x="665988" y="214884"/>
                  <a:pt x="665988" y="190500"/>
                  <a:pt x="649224" y="173736"/>
                </a:cubicBezTo>
                <a:cubicBezTo>
                  <a:pt x="641453" y="165965"/>
                  <a:pt x="631936" y="159675"/>
                  <a:pt x="621792" y="155448"/>
                </a:cubicBezTo>
                <a:cubicBezTo>
                  <a:pt x="589196" y="141866"/>
                  <a:pt x="540766" y="127282"/>
                  <a:pt x="502920" y="118872"/>
                </a:cubicBezTo>
                <a:cubicBezTo>
                  <a:pt x="487748" y="115501"/>
                  <a:pt x="472440" y="112776"/>
                  <a:pt x="457200" y="109728"/>
                </a:cubicBezTo>
                <a:cubicBezTo>
                  <a:pt x="426141" y="89022"/>
                  <a:pt x="388242" y="56805"/>
                  <a:pt x="347472" y="54864"/>
                </a:cubicBezTo>
                <a:lnTo>
                  <a:pt x="201168" y="2743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2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067350" y="301752"/>
            <a:ext cx="1645114" cy="1595454"/>
          </a:xfrm>
          <a:custGeom>
            <a:avLst/>
            <a:gdLst>
              <a:gd name="connsiteX0" fmla="*/ 612648 w 1627632"/>
              <a:gd name="connsiteY0" fmla="*/ 155448 h 1572768"/>
              <a:gd name="connsiteX1" fmla="*/ 612648 w 1627632"/>
              <a:gd name="connsiteY1" fmla="*/ 155448 h 1572768"/>
              <a:gd name="connsiteX2" fmla="*/ 630936 w 1627632"/>
              <a:gd name="connsiteY2" fmla="*/ 283464 h 1572768"/>
              <a:gd name="connsiteX3" fmla="*/ 649224 w 1627632"/>
              <a:gd name="connsiteY3" fmla="*/ 338328 h 1572768"/>
              <a:gd name="connsiteX4" fmla="*/ 676656 w 1627632"/>
              <a:gd name="connsiteY4" fmla="*/ 393192 h 1572768"/>
              <a:gd name="connsiteX5" fmla="*/ 658368 w 1627632"/>
              <a:gd name="connsiteY5" fmla="*/ 420624 h 1572768"/>
              <a:gd name="connsiteX6" fmla="*/ 585216 w 1627632"/>
              <a:gd name="connsiteY6" fmla="*/ 438912 h 1572768"/>
              <a:gd name="connsiteX7" fmla="*/ 557784 w 1627632"/>
              <a:gd name="connsiteY7" fmla="*/ 448056 h 1572768"/>
              <a:gd name="connsiteX8" fmla="*/ 530352 w 1627632"/>
              <a:gd name="connsiteY8" fmla="*/ 475488 h 1572768"/>
              <a:gd name="connsiteX9" fmla="*/ 493776 w 1627632"/>
              <a:gd name="connsiteY9" fmla="*/ 484632 h 1572768"/>
              <a:gd name="connsiteX10" fmla="*/ 438912 w 1627632"/>
              <a:gd name="connsiteY10" fmla="*/ 512064 h 1572768"/>
              <a:gd name="connsiteX11" fmla="*/ 411480 w 1627632"/>
              <a:gd name="connsiteY11" fmla="*/ 521208 h 1572768"/>
              <a:gd name="connsiteX12" fmla="*/ 384048 w 1627632"/>
              <a:gd name="connsiteY12" fmla="*/ 539496 h 1572768"/>
              <a:gd name="connsiteX13" fmla="*/ 356616 w 1627632"/>
              <a:gd name="connsiteY13" fmla="*/ 548640 h 1572768"/>
              <a:gd name="connsiteX14" fmla="*/ 329184 w 1627632"/>
              <a:gd name="connsiteY14" fmla="*/ 566928 h 1572768"/>
              <a:gd name="connsiteX15" fmla="*/ 301752 w 1627632"/>
              <a:gd name="connsiteY15" fmla="*/ 576072 h 1572768"/>
              <a:gd name="connsiteX16" fmla="*/ 274320 w 1627632"/>
              <a:gd name="connsiteY16" fmla="*/ 594360 h 1572768"/>
              <a:gd name="connsiteX17" fmla="*/ 228600 w 1627632"/>
              <a:gd name="connsiteY17" fmla="*/ 603504 h 1572768"/>
              <a:gd name="connsiteX18" fmla="*/ 201168 w 1627632"/>
              <a:gd name="connsiteY18" fmla="*/ 612648 h 1572768"/>
              <a:gd name="connsiteX19" fmla="*/ 73152 w 1627632"/>
              <a:gd name="connsiteY19" fmla="*/ 630936 h 1572768"/>
              <a:gd name="connsiteX20" fmla="*/ 54864 w 1627632"/>
              <a:gd name="connsiteY20" fmla="*/ 685800 h 1572768"/>
              <a:gd name="connsiteX21" fmla="*/ 45720 w 1627632"/>
              <a:gd name="connsiteY21" fmla="*/ 713232 h 1572768"/>
              <a:gd name="connsiteX22" fmla="*/ 0 w 1627632"/>
              <a:gd name="connsiteY22" fmla="*/ 768096 h 1572768"/>
              <a:gd name="connsiteX23" fmla="*/ 18288 w 1627632"/>
              <a:gd name="connsiteY23" fmla="*/ 832104 h 1572768"/>
              <a:gd name="connsiteX24" fmla="*/ 45720 w 1627632"/>
              <a:gd name="connsiteY24" fmla="*/ 850392 h 1572768"/>
              <a:gd name="connsiteX25" fmla="*/ 73152 w 1627632"/>
              <a:gd name="connsiteY25" fmla="*/ 877824 h 1572768"/>
              <a:gd name="connsiteX26" fmla="*/ 91440 w 1627632"/>
              <a:gd name="connsiteY26" fmla="*/ 905256 h 1572768"/>
              <a:gd name="connsiteX27" fmla="*/ 128016 w 1627632"/>
              <a:gd name="connsiteY27" fmla="*/ 932688 h 1572768"/>
              <a:gd name="connsiteX28" fmla="*/ 173736 w 1627632"/>
              <a:gd name="connsiteY28" fmla="*/ 978408 h 1572768"/>
              <a:gd name="connsiteX29" fmla="*/ 192024 w 1627632"/>
              <a:gd name="connsiteY29" fmla="*/ 1005840 h 1572768"/>
              <a:gd name="connsiteX30" fmla="*/ 246888 w 1627632"/>
              <a:gd name="connsiteY30" fmla="*/ 1042416 h 1572768"/>
              <a:gd name="connsiteX31" fmla="*/ 301752 w 1627632"/>
              <a:gd name="connsiteY31" fmla="*/ 1097280 h 1572768"/>
              <a:gd name="connsiteX32" fmla="*/ 320040 w 1627632"/>
              <a:gd name="connsiteY32" fmla="*/ 1124712 h 1572768"/>
              <a:gd name="connsiteX33" fmla="*/ 374904 w 1627632"/>
              <a:gd name="connsiteY33" fmla="*/ 1152144 h 1572768"/>
              <a:gd name="connsiteX34" fmla="*/ 429768 w 1627632"/>
              <a:gd name="connsiteY34" fmla="*/ 1188720 h 1572768"/>
              <a:gd name="connsiteX35" fmla="*/ 512064 w 1627632"/>
              <a:gd name="connsiteY35" fmla="*/ 1234440 h 1572768"/>
              <a:gd name="connsiteX36" fmla="*/ 539496 w 1627632"/>
              <a:gd name="connsiteY36" fmla="*/ 1261872 h 1572768"/>
              <a:gd name="connsiteX37" fmla="*/ 566928 w 1627632"/>
              <a:gd name="connsiteY37" fmla="*/ 1271016 h 1572768"/>
              <a:gd name="connsiteX38" fmla="*/ 594360 w 1627632"/>
              <a:gd name="connsiteY38" fmla="*/ 1289304 h 1572768"/>
              <a:gd name="connsiteX39" fmla="*/ 612648 w 1627632"/>
              <a:gd name="connsiteY39" fmla="*/ 1316736 h 1572768"/>
              <a:gd name="connsiteX40" fmla="*/ 667512 w 1627632"/>
              <a:gd name="connsiteY40" fmla="*/ 1353312 h 1572768"/>
              <a:gd name="connsiteX41" fmla="*/ 713232 w 1627632"/>
              <a:gd name="connsiteY41" fmla="*/ 1389888 h 1572768"/>
              <a:gd name="connsiteX42" fmla="*/ 740664 w 1627632"/>
              <a:gd name="connsiteY42" fmla="*/ 1417320 h 1572768"/>
              <a:gd name="connsiteX43" fmla="*/ 795528 w 1627632"/>
              <a:gd name="connsiteY43" fmla="*/ 1453896 h 1572768"/>
              <a:gd name="connsiteX44" fmla="*/ 822960 w 1627632"/>
              <a:gd name="connsiteY44" fmla="*/ 1472184 h 1572768"/>
              <a:gd name="connsiteX45" fmla="*/ 850392 w 1627632"/>
              <a:gd name="connsiteY45" fmla="*/ 1499616 h 1572768"/>
              <a:gd name="connsiteX46" fmla="*/ 877824 w 1627632"/>
              <a:gd name="connsiteY46" fmla="*/ 1517904 h 1572768"/>
              <a:gd name="connsiteX47" fmla="*/ 932688 w 1627632"/>
              <a:gd name="connsiteY47" fmla="*/ 1572768 h 1572768"/>
              <a:gd name="connsiteX48" fmla="*/ 1097280 w 1627632"/>
              <a:gd name="connsiteY48" fmla="*/ 1563624 h 1572768"/>
              <a:gd name="connsiteX49" fmla="*/ 1143000 w 1627632"/>
              <a:gd name="connsiteY49" fmla="*/ 1517904 h 1572768"/>
              <a:gd name="connsiteX50" fmla="*/ 1170432 w 1627632"/>
              <a:gd name="connsiteY50" fmla="*/ 1508760 h 1572768"/>
              <a:gd name="connsiteX51" fmla="*/ 1179576 w 1627632"/>
              <a:gd name="connsiteY51" fmla="*/ 1481328 h 1572768"/>
              <a:gd name="connsiteX52" fmla="*/ 1234440 w 1627632"/>
              <a:gd name="connsiteY52" fmla="*/ 1463040 h 1572768"/>
              <a:gd name="connsiteX53" fmla="*/ 1261872 w 1627632"/>
              <a:gd name="connsiteY53" fmla="*/ 1453896 h 1572768"/>
              <a:gd name="connsiteX54" fmla="*/ 1316736 w 1627632"/>
              <a:gd name="connsiteY54" fmla="*/ 1417320 h 1572768"/>
              <a:gd name="connsiteX55" fmla="*/ 1371600 w 1627632"/>
              <a:gd name="connsiteY55" fmla="*/ 1399032 h 1572768"/>
              <a:gd name="connsiteX56" fmla="*/ 1399032 w 1627632"/>
              <a:gd name="connsiteY56" fmla="*/ 1389888 h 1572768"/>
              <a:gd name="connsiteX57" fmla="*/ 1453896 w 1627632"/>
              <a:gd name="connsiteY57" fmla="*/ 1353312 h 1572768"/>
              <a:gd name="connsiteX58" fmla="*/ 1481328 w 1627632"/>
              <a:gd name="connsiteY58" fmla="*/ 1344168 h 1572768"/>
              <a:gd name="connsiteX59" fmla="*/ 1536192 w 1627632"/>
              <a:gd name="connsiteY59" fmla="*/ 1307592 h 1572768"/>
              <a:gd name="connsiteX60" fmla="*/ 1563624 w 1627632"/>
              <a:gd name="connsiteY60" fmla="*/ 1280160 h 1572768"/>
              <a:gd name="connsiteX61" fmla="*/ 1627632 w 1627632"/>
              <a:gd name="connsiteY61" fmla="*/ 1252728 h 1572768"/>
              <a:gd name="connsiteX62" fmla="*/ 1618488 w 1627632"/>
              <a:gd name="connsiteY62" fmla="*/ 1133856 h 1572768"/>
              <a:gd name="connsiteX63" fmla="*/ 1609344 w 1627632"/>
              <a:gd name="connsiteY63" fmla="*/ 1106424 h 1572768"/>
              <a:gd name="connsiteX64" fmla="*/ 1554480 w 1627632"/>
              <a:gd name="connsiteY64" fmla="*/ 1078992 h 1572768"/>
              <a:gd name="connsiteX65" fmla="*/ 1527048 w 1627632"/>
              <a:gd name="connsiteY65" fmla="*/ 1060704 h 1572768"/>
              <a:gd name="connsiteX66" fmla="*/ 1463040 w 1627632"/>
              <a:gd name="connsiteY66" fmla="*/ 978408 h 1572768"/>
              <a:gd name="connsiteX67" fmla="*/ 1453896 w 1627632"/>
              <a:gd name="connsiteY67" fmla="*/ 950976 h 1572768"/>
              <a:gd name="connsiteX68" fmla="*/ 1463040 w 1627632"/>
              <a:gd name="connsiteY68" fmla="*/ 859536 h 1572768"/>
              <a:gd name="connsiteX69" fmla="*/ 1472184 w 1627632"/>
              <a:gd name="connsiteY69" fmla="*/ 832104 h 1572768"/>
              <a:gd name="connsiteX70" fmla="*/ 1463040 w 1627632"/>
              <a:gd name="connsiteY70" fmla="*/ 685800 h 1572768"/>
              <a:gd name="connsiteX71" fmla="*/ 1435608 w 1627632"/>
              <a:gd name="connsiteY71" fmla="*/ 585216 h 1572768"/>
              <a:gd name="connsiteX72" fmla="*/ 1426464 w 1627632"/>
              <a:gd name="connsiteY72" fmla="*/ 420624 h 1572768"/>
              <a:gd name="connsiteX73" fmla="*/ 1380744 w 1627632"/>
              <a:gd name="connsiteY73" fmla="*/ 365760 h 1572768"/>
              <a:gd name="connsiteX74" fmla="*/ 1353312 w 1627632"/>
              <a:gd name="connsiteY74" fmla="*/ 310896 h 1572768"/>
              <a:gd name="connsiteX75" fmla="*/ 1380744 w 1627632"/>
              <a:gd name="connsiteY75" fmla="*/ 155448 h 1572768"/>
              <a:gd name="connsiteX76" fmla="*/ 1399032 w 1627632"/>
              <a:gd name="connsiteY76" fmla="*/ 118872 h 1572768"/>
              <a:gd name="connsiteX77" fmla="*/ 1417320 w 1627632"/>
              <a:gd name="connsiteY77" fmla="*/ 64008 h 1572768"/>
              <a:gd name="connsiteX78" fmla="*/ 1408176 w 1627632"/>
              <a:gd name="connsiteY78" fmla="*/ 9144 h 1572768"/>
              <a:gd name="connsiteX79" fmla="*/ 1380744 w 1627632"/>
              <a:gd name="connsiteY79" fmla="*/ 0 h 1572768"/>
              <a:gd name="connsiteX80" fmla="*/ 1307592 w 1627632"/>
              <a:gd name="connsiteY80" fmla="*/ 9144 h 1572768"/>
              <a:gd name="connsiteX81" fmla="*/ 1280160 w 1627632"/>
              <a:gd name="connsiteY81" fmla="*/ 36576 h 1572768"/>
              <a:gd name="connsiteX82" fmla="*/ 1033272 w 1627632"/>
              <a:gd name="connsiteY82" fmla="*/ 45720 h 1572768"/>
              <a:gd name="connsiteX83" fmla="*/ 1005840 w 1627632"/>
              <a:gd name="connsiteY83" fmla="*/ 36576 h 1572768"/>
              <a:gd name="connsiteX84" fmla="*/ 896112 w 1627632"/>
              <a:gd name="connsiteY84" fmla="*/ 54864 h 1572768"/>
              <a:gd name="connsiteX85" fmla="*/ 868680 w 1627632"/>
              <a:gd name="connsiteY85" fmla="*/ 73152 h 1572768"/>
              <a:gd name="connsiteX86" fmla="*/ 813816 w 1627632"/>
              <a:gd name="connsiteY86" fmla="*/ 82296 h 1572768"/>
              <a:gd name="connsiteX87" fmla="*/ 786384 w 1627632"/>
              <a:gd name="connsiteY87" fmla="*/ 91440 h 1572768"/>
              <a:gd name="connsiteX88" fmla="*/ 694944 w 1627632"/>
              <a:gd name="connsiteY88" fmla="*/ 100584 h 1572768"/>
              <a:gd name="connsiteX89" fmla="*/ 649224 w 1627632"/>
              <a:gd name="connsiteY89" fmla="*/ 146304 h 1572768"/>
              <a:gd name="connsiteX90" fmla="*/ 612648 w 1627632"/>
              <a:gd name="connsiteY90" fmla="*/ 155448 h 1572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627632" h="1572768">
                <a:moveTo>
                  <a:pt x="612648" y="155448"/>
                </a:moveTo>
                <a:lnTo>
                  <a:pt x="612648" y="155448"/>
                </a:lnTo>
                <a:cubicBezTo>
                  <a:pt x="617045" y="195024"/>
                  <a:pt x="620018" y="243432"/>
                  <a:pt x="630936" y="283464"/>
                </a:cubicBezTo>
                <a:cubicBezTo>
                  <a:pt x="636008" y="302062"/>
                  <a:pt x="638531" y="322288"/>
                  <a:pt x="649224" y="338328"/>
                </a:cubicBezTo>
                <a:cubicBezTo>
                  <a:pt x="672859" y="373780"/>
                  <a:pt x="664037" y="355334"/>
                  <a:pt x="676656" y="393192"/>
                </a:cubicBezTo>
                <a:cubicBezTo>
                  <a:pt x="670560" y="402336"/>
                  <a:pt x="668198" y="415709"/>
                  <a:pt x="658368" y="420624"/>
                </a:cubicBezTo>
                <a:cubicBezTo>
                  <a:pt x="635887" y="431864"/>
                  <a:pt x="609061" y="430964"/>
                  <a:pt x="585216" y="438912"/>
                </a:cubicBezTo>
                <a:lnTo>
                  <a:pt x="557784" y="448056"/>
                </a:lnTo>
                <a:cubicBezTo>
                  <a:pt x="548640" y="457200"/>
                  <a:pt x="541580" y="469072"/>
                  <a:pt x="530352" y="475488"/>
                </a:cubicBezTo>
                <a:cubicBezTo>
                  <a:pt x="519441" y="481723"/>
                  <a:pt x="505860" y="481180"/>
                  <a:pt x="493776" y="484632"/>
                </a:cubicBezTo>
                <a:cubicBezTo>
                  <a:pt x="440147" y="499954"/>
                  <a:pt x="492345" y="485347"/>
                  <a:pt x="438912" y="512064"/>
                </a:cubicBezTo>
                <a:cubicBezTo>
                  <a:pt x="430291" y="516375"/>
                  <a:pt x="420101" y="516897"/>
                  <a:pt x="411480" y="521208"/>
                </a:cubicBezTo>
                <a:cubicBezTo>
                  <a:pt x="401650" y="526123"/>
                  <a:pt x="393878" y="534581"/>
                  <a:pt x="384048" y="539496"/>
                </a:cubicBezTo>
                <a:cubicBezTo>
                  <a:pt x="375427" y="543807"/>
                  <a:pt x="365237" y="544329"/>
                  <a:pt x="356616" y="548640"/>
                </a:cubicBezTo>
                <a:cubicBezTo>
                  <a:pt x="346786" y="553555"/>
                  <a:pt x="339014" y="562013"/>
                  <a:pt x="329184" y="566928"/>
                </a:cubicBezTo>
                <a:cubicBezTo>
                  <a:pt x="320563" y="571239"/>
                  <a:pt x="310373" y="571761"/>
                  <a:pt x="301752" y="576072"/>
                </a:cubicBezTo>
                <a:cubicBezTo>
                  <a:pt x="291922" y="580987"/>
                  <a:pt x="284610" y="590501"/>
                  <a:pt x="274320" y="594360"/>
                </a:cubicBezTo>
                <a:cubicBezTo>
                  <a:pt x="259768" y="599817"/>
                  <a:pt x="243678" y="599735"/>
                  <a:pt x="228600" y="603504"/>
                </a:cubicBezTo>
                <a:cubicBezTo>
                  <a:pt x="219249" y="605842"/>
                  <a:pt x="210577" y="610557"/>
                  <a:pt x="201168" y="612648"/>
                </a:cubicBezTo>
                <a:cubicBezTo>
                  <a:pt x="167267" y="620182"/>
                  <a:pt x="104789" y="626981"/>
                  <a:pt x="73152" y="630936"/>
                </a:cubicBezTo>
                <a:lnTo>
                  <a:pt x="54864" y="685800"/>
                </a:lnTo>
                <a:cubicBezTo>
                  <a:pt x="51816" y="694944"/>
                  <a:pt x="52536" y="706416"/>
                  <a:pt x="45720" y="713232"/>
                </a:cubicBezTo>
                <a:cubicBezTo>
                  <a:pt x="10517" y="748435"/>
                  <a:pt x="25461" y="729904"/>
                  <a:pt x="0" y="768096"/>
                </a:cubicBezTo>
                <a:cubicBezTo>
                  <a:pt x="597" y="770486"/>
                  <a:pt x="13518" y="826141"/>
                  <a:pt x="18288" y="832104"/>
                </a:cubicBezTo>
                <a:cubicBezTo>
                  <a:pt x="25153" y="840686"/>
                  <a:pt x="37277" y="843357"/>
                  <a:pt x="45720" y="850392"/>
                </a:cubicBezTo>
                <a:cubicBezTo>
                  <a:pt x="55654" y="858671"/>
                  <a:pt x="64873" y="867890"/>
                  <a:pt x="73152" y="877824"/>
                </a:cubicBezTo>
                <a:cubicBezTo>
                  <a:pt x="80187" y="886267"/>
                  <a:pt x="83669" y="897485"/>
                  <a:pt x="91440" y="905256"/>
                </a:cubicBezTo>
                <a:cubicBezTo>
                  <a:pt x="102216" y="916032"/>
                  <a:pt x="117240" y="921912"/>
                  <a:pt x="128016" y="932688"/>
                </a:cubicBezTo>
                <a:cubicBezTo>
                  <a:pt x="188976" y="993648"/>
                  <a:pt x="100584" y="929640"/>
                  <a:pt x="173736" y="978408"/>
                </a:cubicBezTo>
                <a:cubicBezTo>
                  <a:pt x="179832" y="987552"/>
                  <a:pt x="183753" y="998603"/>
                  <a:pt x="192024" y="1005840"/>
                </a:cubicBezTo>
                <a:cubicBezTo>
                  <a:pt x="208565" y="1020314"/>
                  <a:pt x="233700" y="1024832"/>
                  <a:pt x="246888" y="1042416"/>
                </a:cubicBezTo>
                <a:cubicBezTo>
                  <a:pt x="280914" y="1087784"/>
                  <a:pt x="261640" y="1070538"/>
                  <a:pt x="301752" y="1097280"/>
                </a:cubicBezTo>
                <a:cubicBezTo>
                  <a:pt x="307848" y="1106424"/>
                  <a:pt x="312269" y="1116941"/>
                  <a:pt x="320040" y="1124712"/>
                </a:cubicBezTo>
                <a:cubicBezTo>
                  <a:pt x="337766" y="1142438"/>
                  <a:pt x="352593" y="1144707"/>
                  <a:pt x="374904" y="1152144"/>
                </a:cubicBezTo>
                <a:cubicBezTo>
                  <a:pt x="435783" y="1213023"/>
                  <a:pt x="370218" y="1155637"/>
                  <a:pt x="429768" y="1188720"/>
                </a:cubicBezTo>
                <a:cubicBezTo>
                  <a:pt x="524094" y="1241123"/>
                  <a:pt x="449992" y="1213749"/>
                  <a:pt x="512064" y="1234440"/>
                </a:cubicBezTo>
                <a:cubicBezTo>
                  <a:pt x="521208" y="1243584"/>
                  <a:pt x="528736" y="1254699"/>
                  <a:pt x="539496" y="1261872"/>
                </a:cubicBezTo>
                <a:cubicBezTo>
                  <a:pt x="547516" y="1267219"/>
                  <a:pt x="558307" y="1266705"/>
                  <a:pt x="566928" y="1271016"/>
                </a:cubicBezTo>
                <a:cubicBezTo>
                  <a:pt x="576758" y="1275931"/>
                  <a:pt x="585216" y="1283208"/>
                  <a:pt x="594360" y="1289304"/>
                </a:cubicBezTo>
                <a:cubicBezTo>
                  <a:pt x="600456" y="1298448"/>
                  <a:pt x="604377" y="1309499"/>
                  <a:pt x="612648" y="1316736"/>
                </a:cubicBezTo>
                <a:cubicBezTo>
                  <a:pt x="629189" y="1331210"/>
                  <a:pt x="667512" y="1353312"/>
                  <a:pt x="667512" y="1353312"/>
                </a:cubicBezTo>
                <a:cubicBezTo>
                  <a:pt x="708412" y="1414663"/>
                  <a:pt x="660231" y="1354554"/>
                  <a:pt x="713232" y="1389888"/>
                </a:cubicBezTo>
                <a:cubicBezTo>
                  <a:pt x="723992" y="1397061"/>
                  <a:pt x="730456" y="1409381"/>
                  <a:pt x="740664" y="1417320"/>
                </a:cubicBezTo>
                <a:cubicBezTo>
                  <a:pt x="758014" y="1430814"/>
                  <a:pt x="777240" y="1441704"/>
                  <a:pt x="795528" y="1453896"/>
                </a:cubicBezTo>
                <a:cubicBezTo>
                  <a:pt x="804672" y="1459992"/>
                  <a:pt x="815189" y="1464413"/>
                  <a:pt x="822960" y="1472184"/>
                </a:cubicBezTo>
                <a:cubicBezTo>
                  <a:pt x="832104" y="1481328"/>
                  <a:pt x="840458" y="1491337"/>
                  <a:pt x="850392" y="1499616"/>
                </a:cubicBezTo>
                <a:cubicBezTo>
                  <a:pt x="858835" y="1506651"/>
                  <a:pt x="869610" y="1510603"/>
                  <a:pt x="877824" y="1517904"/>
                </a:cubicBezTo>
                <a:cubicBezTo>
                  <a:pt x="897154" y="1535087"/>
                  <a:pt x="932688" y="1572768"/>
                  <a:pt x="932688" y="1572768"/>
                </a:cubicBezTo>
                <a:cubicBezTo>
                  <a:pt x="987552" y="1569720"/>
                  <a:pt x="1042884" y="1571395"/>
                  <a:pt x="1097280" y="1563624"/>
                </a:cubicBezTo>
                <a:cubicBezTo>
                  <a:pt x="1130675" y="1558853"/>
                  <a:pt x="1121797" y="1534867"/>
                  <a:pt x="1143000" y="1517904"/>
                </a:cubicBezTo>
                <a:cubicBezTo>
                  <a:pt x="1150526" y="1511883"/>
                  <a:pt x="1161288" y="1511808"/>
                  <a:pt x="1170432" y="1508760"/>
                </a:cubicBezTo>
                <a:cubicBezTo>
                  <a:pt x="1173480" y="1499616"/>
                  <a:pt x="1171733" y="1486930"/>
                  <a:pt x="1179576" y="1481328"/>
                </a:cubicBezTo>
                <a:cubicBezTo>
                  <a:pt x="1195263" y="1470123"/>
                  <a:pt x="1216152" y="1469136"/>
                  <a:pt x="1234440" y="1463040"/>
                </a:cubicBezTo>
                <a:cubicBezTo>
                  <a:pt x="1243584" y="1459992"/>
                  <a:pt x="1253852" y="1459243"/>
                  <a:pt x="1261872" y="1453896"/>
                </a:cubicBezTo>
                <a:cubicBezTo>
                  <a:pt x="1280160" y="1441704"/>
                  <a:pt x="1295884" y="1424271"/>
                  <a:pt x="1316736" y="1417320"/>
                </a:cubicBezTo>
                <a:lnTo>
                  <a:pt x="1371600" y="1399032"/>
                </a:lnTo>
                <a:cubicBezTo>
                  <a:pt x="1380744" y="1395984"/>
                  <a:pt x="1391012" y="1395235"/>
                  <a:pt x="1399032" y="1389888"/>
                </a:cubicBezTo>
                <a:cubicBezTo>
                  <a:pt x="1417320" y="1377696"/>
                  <a:pt x="1433044" y="1360263"/>
                  <a:pt x="1453896" y="1353312"/>
                </a:cubicBezTo>
                <a:cubicBezTo>
                  <a:pt x="1463040" y="1350264"/>
                  <a:pt x="1472902" y="1348849"/>
                  <a:pt x="1481328" y="1344168"/>
                </a:cubicBezTo>
                <a:cubicBezTo>
                  <a:pt x="1500541" y="1333494"/>
                  <a:pt x="1520650" y="1323134"/>
                  <a:pt x="1536192" y="1307592"/>
                </a:cubicBezTo>
                <a:cubicBezTo>
                  <a:pt x="1545336" y="1298448"/>
                  <a:pt x="1553101" y="1287676"/>
                  <a:pt x="1563624" y="1280160"/>
                </a:cubicBezTo>
                <a:cubicBezTo>
                  <a:pt x="1583398" y="1266036"/>
                  <a:pt x="1605245" y="1260190"/>
                  <a:pt x="1627632" y="1252728"/>
                </a:cubicBezTo>
                <a:cubicBezTo>
                  <a:pt x="1624584" y="1213104"/>
                  <a:pt x="1623417" y="1173290"/>
                  <a:pt x="1618488" y="1133856"/>
                </a:cubicBezTo>
                <a:cubicBezTo>
                  <a:pt x="1617292" y="1124292"/>
                  <a:pt x="1615365" y="1113950"/>
                  <a:pt x="1609344" y="1106424"/>
                </a:cubicBezTo>
                <a:cubicBezTo>
                  <a:pt x="1591874" y="1084586"/>
                  <a:pt x="1576567" y="1090035"/>
                  <a:pt x="1554480" y="1078992"/>
                </a:cubicBezTo>
                <a:cubicBezTo>
                  <a:pt x="1544650" y="1074077"/>
                  <a:pt x="1535491" y="1067739"/>
                  <a:pt x="1527048" y="1060704"/>
                </a:cubicBezTo>
                <a:cubicBezTo>
                  <a:pt x="1505200" y="1042497"/>
                  <a:pt x="1470883" y="1001936"/>
                  <a:pt x="1463040" y="978408"/>
                </a:cubicBezTo>
                <a:lnTo>
                  <a:pt x="1453896" y="950976"/>
                </a:lnTo>
                <a:cubicBezTo>
                  <a:pt x="1456944" y="920496"/>
                  <a:pt x="1458382" y="889812"/>
                  <a:pt x="1463040" y="859536"/>
                </a:cubicBezTo>
                <a:cubicBezTo>
                  <a:pt x="1464506" y="850009"/>
                  <a:pt x="1472184" y="841743"/>
                  <a:pt x="1472184" y="832104"/>
                </a:cubicBezTo>
                <a:cubicBezTo>
                  <a:pt x="1472184" y="783241"/>
                  <a:pt x="1469101" y="734286"/>
                  <a:pt x="1463040" y="685800"/>
                </a:cubicBezTo>
                <a:cubicBezTo>
                  <a:pt x="1458915" y="652799"/>
                  <a:pt x="1446373" y="617510"/>
                  <a:pt x="1435608" y="585216"/>
                </a:cubicBezTo>
                <a:cubicBezTo>
                  <a:pt x="1432560" y="530352"/>
                  <a:pt x="1434235" y="475020"/>
                  <a:pt x="1426464" y="420624"/>
                </a:cubicBezTo>
                <a:cubicBezTo>
                  <a:pt x="1424115" y="404184"/>
                  <a:pt x="1388750" y="375368"/>
                  <a:pt x="1380744" y="365760"/>
                </a:cubicBezTo>
                <a:cubicBezTo>
                  <a:pt x="1361049" y="342125"/>
                  <a:pt x="1362476" y="338389"/>
                  <a:pt x="1353312" y="310896"/>
                </a:cubicBezTo>
                <a:cubicBezTo>
                  <a:pt x="1366577" y="125184"/>
                  <a:pt x="1337868" y="230481"/>
                  <a:pt x="1380744" y="155448"/>
                </a:cubicBezTo>
                <a:cubicBezTo>
                  <a:pt x="1387507" y="143613"/>
                  <a:pt x="1393970" y="131528"/>
                  <a:pt x="1399032" y="118872"/>
                </a:cubicBezTo>
                <a:cubicBezTo>
                  <a:pt x="1406191" y="100974"/>
                  <a:pt x="1417320" y="64008"/>
                  <a:pt x="1417320" y="64008"/>
                </a:cubicBezTo>
                <a:cubicBezTo>
                  <a:pt x="1414272" y="45720"/>
                  <a:pt x="1417375" y="25241"/>
                  <a:pt x="1408176" y="9144"/>
                </a:cubicBezTo>
                <a:cubicBezTo>
                  <a:pt x="1403394" y="775"/>
                  <a:pt x="1390383" y="0"/>
                  <a:pt x="1380744" y="0"/>
                </a:cubicBezTo>
                <a:cubicBezTo>
                  <a:pt x="1356170" y="0"/>
                  <a:pt x="1331976" y="6096"/>
                  <a:pt x="1307592" y="9144"/>
                </a:cubicBezTo>
                <a:cubicBezTo>
                  <a:pt x="1298448" y="18288"/>
                  <a:pt x="1290094" y="28297"/>
                  <a:pt x="1280160" y="36576"/>
                </a:cubicBezTo>
                <a:cubicBezTo>
                  <a:pt x="1208638" y="96178"/>
                  <a:pt x="1151592" y="50650"/>
                  <a:pt x="1033272" y="45720"/>
                </a:cubicBezTo>
                <a:cubicBezTo>
                  <a:pt x="1024128" y="42672"/>
                  <a:pt x="1015479" y="36576"/>
                  <a:pt x="1005840" y="36576"/>
                </a:cubicBezTo>
                <a:cubicBezTo>
                  <a:pt x="985559" y="36576"/>
                  <a:pt x="924726" y="40557"/>
                  <a:pt x="896112" y="54864"/>
                </a:cubicBezTo>
                <a:cubicBezTo>
                  <a:pt x="886282" y="59779"/>
                  <a:pt x="879106" y="69677"/>
                  <a:pt x="868680" y="73152"/>
                </a:cubicBezTo>
                <a:cubicBezTo>
                  <a:pt x="851091" y="79015"/>
                  <a:pt x="831915" y="78274"/>
                  <a:pt x="813816" y="82296"/>
                </a:cubicBezTo>
                <a:cubicBezTo>
                  <a:pt x="804407" y="84387"/>
                  <a:pt x="795911" y="89974"/>
                  <a:pt x="786384" y="91440"/>
                </a:cubicBezTo>
                <a:cubicBezTo>
                  <a:pt x="756108" y="96098"/>
                  <a:pt x="725424" y="97536"/>
                  <a:pt x="694944" y="100584"/>
                </a:cubicBezTo>
                <a:cubicBezTo>
                  <a:pt x="676656" y="128016"/>
                  <a:pt x="679704" y="131064"/>
                  <a:pt x="649224" y="146304"/>
                </a:cubicBezTo>
                <a:cubicBezTo>
                  <a:pt x="640603" y="150615"/>
                  <a:pt x="618744" y="153924"/>
                  <a:pt x="612648" y="155448"/>
                </a:cubicBezTo>
                <a:close/>
              </a:path>
            </a:pathLst>
          </a:custGeom>
          <a:solidFill>
            <a:srgbClr val="00206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3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1792224" y="365760"/>
            <a:ext cx="942141" cy="724069"/>
          </a:xfrm>
          <a:custGeom>
            <a:avLst/>
            <a:gdLst>
              <a:gd name="connsiteX0" fmla="*/ 649224 w 942141"/>
              <a:gd name="connsiteY0" fmla="*/ 0 h 724069"/>
              <a:gd name="connsiteX1" fmla="*/ 649224 w 942141"/>
              <a:gd name="connsiteY1" fmla="*/ 0 h 724069"/>
              <a:gd name="connsiteX2" fmla="*/ 603504 w 942141"/>
              <a:gd name="connsiteY2" fmla="*/ 64008 h 724069"/>
              <a:gd name="connsiteX3" fmla="*/ 576072 w 942141"/>
              <a:gd name="connsiteY3" fmla="*/ 73152 h 724069"/>
              <a:gd name="connsiteX4" fmla="*/ 557784 w 942141"/>
              <a:gd name="connsiteY4" fmla="*/ 100584 h 724069"/>
              <a:gd name="connsiteX5" fmla="*/ 548640 w 942141"/>
              <a:gd name="connsiteY5" fmla="*/ 137160 h 724069"/>
              <a:gd name="connsiteX6" fmla="*/ 438912 w 942141"/>
              <a:gd name="connsiteY6" fmla="*/ 228600 h 724069"/>
              <a:gd name="connsiteX7" fmla="*/ 384048 w 942141"/>
              <a:gd name="connsiteY7" fmla="*/ 246888 h 724069"/>
              <a:gd name="connsiteX8" fmla="*/ 320040 w 942141"/>
              <a:gd name="connsiteY8" fmla="*/ 265176 h 724069"/>
              <a:gd name="connsiteX9" fmla="*/ 283464 w 942141"/>
              <a:gd name="connsiteY9" fmla="*/ 283464 h 724069"/>
              <a:gd name="connsiteX10" fmla="*/ 256032 w 942141"/>
              <a:gd name="connsiteY10" fmla="*/ 347472 h 724069"/>
              <a:gd name="connsiteX11" fmla="*/ 237744 w 942141"/>
              <a:gd name="connsiteY11" fmla="*/ 402336 h 724069"/>
              <a:gd name="connsiteX12" fmla="*/ 228600 w 942141"/>
              <a:gd name="connsiteY12" fmla="*/ 530352 h 724069"/>
              <a:gd name="connsiteX13" fmla="*/ 210312 w 942141"/>
              <a:gd name="connsiteY13" fmla="*/ 557784 h 724069"/>
              <a:gd name="connsiteX14" fmla="*/ 155448 w 942141"/>
              <a:gd name="connsiteY14" fmla="*/ 585216 h 724069"/>
              <a:gd name="connsiteX15" fmla="*/ 118872 w 942141"/>
              <a:gd name="connsiteY15" fmla="*/ 594360 h 724069"/>
              <a:gd name="connsiteX16" fmla="*/ 91440 w 942141"/>
              <a:gd name="connsiteY16" fmla="*/ 603504 h 724069"/>
              <a:gd name="connsiteX17" fmla="*/ 27432 w 942141"/>
              <a:gd name="connsiteY17" fmla="*/ 621792 h 724069"/>
              <a:gd name="connsiteX18" fmla="*/ 0 w 942141"/>
              <a:gd name="connsiteY18" fmla="*/ 640080 h 724069"/>
              <a:gd name="connsiteX19" fmla="*/ 9144 w 942141"/>
              <a:gd name="connsiteY19" fmla="*/ 676656 h 724069"/>
              <a:gd name="connsiteX20" fmla="*/ 64008 w 942141"/>
              <a:gd name="connsiteY20" fmla="*/ 704088 h 724069"/>
              <a:gd name="connsiteX21" fmla="*/ 246888 w 942141"/>
              <a:gd name="connsiteY21" fmla="*/ 713232 h 724069"/>
              <a:gd name="connsiteX22" fmla="*/ 292608 w 942141"/>
              <a:gd name="connsiteY22" fmla="*/ 722376 h 724069"/>
              <a:gd name="connsiteX23" fmla="*/ 310896 w 942141"/>
              <a:gd name="connsiteY23" fmla="*/ 685800 h 724069"/>
              <a:gd name="connsiteX24" fmla="*/ 338328 w 942141"/>
              <a:gd name="connsiteY24" fmla="*/ 667512 h 724069"/>
              <a:gd name="connsiteX25" fmla="*/ 347472 w 942141"/>
              <a:gd name="connsiteY25" fmla="*/ 612648 h 724069"/>
              <a:gd name="connsiteX26" fmla="*/ 365760 w 942141"/>
              <a:gd name="connsiteY26" fmla="*/ 576072 h 724069"/>
              <a:gd name="connsiteX27" fmla="*/ 448056 w 942141"/>
              <a:gd name="connsiteY27" fmla="*/ 530352 h 724069"/>
              <a:gd name="connsiteX28" fmla="*/ 566928 w 942141"/>
              <a:gd name="connsiteY28" fmla="*/ 521208 h 724069"/>
              <a:gd name="connsiteX29" fmla="*/ 630936 w 942141"/>
              <a:gd name="connsiteY29" fmla="*/ 502920 h 724069"/>
              <a:gd name="connsiteX30" fmla="*/ 658368 w 942141"/>
              <a:gd name="connsiteY30" fmla="*/ 475488 h 724069"/>
              <a:gd name="connsiteX31" fmla="*/ 685800 w 942141"/>
              <a:gd name="connsiteY31" fmla="*/ 466344 h 724069"/>
              <a:gd name="connsiteX32" fmla="*/ 713232 w 942141"/>
              <a:gd name="connsiteY32" fmla="*/ 448056 h 724069"/>
              <a:gd name="connsiteX33" fmla="*/ 786384 w 942141"/>
              <a:gd name="connsiteY33" fmla="*/ 420624 h 724069"/>
              <a:gd name="connsiteX34" fmla="*/ 850392 w 942141"/>
              <a:gd name="connsiteY34" fmla="*/ 393192 h 724069"/>
              <a:gd name="connsiteX35" fmla="*/ 905256 w 942141"/>
              <a:gd name="connsiteY35" fmla="*/ 374904 h 724069"/>
              <a:gd name="connsiteX36" fmla="*/ 932688 w 942141"/>
              <a:gd name="connsiteY36" fmla="*/ 347472 h 724069"/>
              <a:gd name="connsiteX37" fmla="*/ 932688 w 942141"/>
              <a:gd name="connsiteY37" fmla="*/ 100584 h 724069"/>
              <a:gd name="connsiteX38" fmla="*/ 877824 w 942141"/>
              <a:gd name="connsiteY38" fmla="*/ 82296 h 724069"/>
              <a:gd name="connsiteX39" fmla="*/ 740664 w 942141"/>
              <a:gd name="connsiteY39" fmla="*/ 73152 h 724069"/>
              <a:gd name="connsiteX40" fmla="*/ 713232 w 942141"/>
              <a:gd name="connsiteY40" fmla="*/ 45720 h 724069"/>
              <a:gd name="connsiteX41" fmla="*/ 649224 w 942141"/>
              <a:gd name="connsiteY41" fmla="*/ 0 h 724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942141" h="724069">
                <a:moveTo>
                  <a:pt x="649224" y="0"/>
                </a:moveTo>
                <a:lnTo>
                  <a:pt x="649224" y="0"/>
                </a:lnTo>
                <a:cubicBezTo>
                  <a:pt x="633984" y="21336"/>
                  <a:pt x="622044" y="45468"/>
                  <a:pt x="603504" y="64008"/>
                </a:cubicBezTo>
                <a:cubicBezTo>
                  <a:pt x="596688" y="70824"/>
                  <a:pt x="583598" y="67131"/>
                  <a:pt x="576072" y="73152"/>
                </a:cubicBezTo>
                <a:cubicBezTo>
                  <a:pt x="567490" y="80017"/>
                  <a:pt x="563880" y="91440"/>
                  <a:pt x="557784" y="100584"/>
                </a:cubicBezTo>
                <a:cubicBezTo>
                  <a:pt x="554736" y="112776"/>
                  <a:pt x="555847" y="126865"/>
                  <a:pt x="548640" y="137160"/>
                </a:cubicBezTo>
                <a:cubicBezTo>
                  <a:pt x="533139" y="159304"/>
                  <a:pt x="468635" y="218692"/>
                  <a:pt x="438912" y="228600"/>
                </a:cubicBezTo>
                <a:cubicBezTo>
                  <a:pt x="420624" y="234696"/>
                  <a:pt x="402750" y="242213"/>
                  <a:pt x="384048" y="246888"/>
                </a:cubicBezTo>
                <a:cubicBezTo>
                  <a:pt x="365487" y="251528"/>
                  <a:pt x="338405" y="257305"/>
                  <a:pt x="320040" y="265176"/>
                </a:cubicBezTo>
                <a:cubicBezTo>
                  <a:pt x="307511" y="270546"/>
                  <a:pt x="295656" y="277368"/>
                  <a:pt x="283464" y="283464"/>
                </a:cubicBezTo>
                <a:cubicBezTo>
                  <a:pt x="254450" y="326985"/>
                  <a:pt x="272136" y="293793"/>
                  <a:pt x="256032" y="347472"/>
                </a:cubicBezTo>
                <a:cubicBezTo>
                  <a:pt x="250493" y="365936"/>
                  <a:pt x="237744" y="402336"/>
                  <a:pt x="237744" y="402336"/>
                </a:cubicBezTo>
                <a:cubicBezTo>
                  <a:pt x="234696" y="445008"/>
                  <a:pt x="236035" y="488222"/>
                  <a:pt x="228600" y="530352"/>
                </a:cubicBezTo>
                <a:cubicBezTo>
                  <a:pt x="226690" y="541174"/>
                  <a:pt x="218083" y="550013"/>
                  <a:pt x="210312" y="557784"/>
                </a:cubicBezTo>
                <a:cubicBezTo>
                  <a:pt x="194282" y="573814"/>
                  <a:pt x="176272" y="579266"/>
                  <a:pt x="155448" y="585216"/>
                </a:cubicBezTo>
                <a:cubicBezTo>
                  <a:pt x="143364" y="588668"/>
                  <a:pt x="130956" y="590908"/>
                  <a:pt x="118872" y="594360"/>
                </a:cubicBezTo>
                <a:cubicBezTo>
                  <a:pt x="109604" y="597008"/>
                  <a:pt x="100708" y="600856"/>
                  <a:pt x="91440" y="603504"/>
                </a:cubicBezTo>
                <a:cubicBezTo>
                  <a:pt x="77768" y="607410"/>
                  <a:pt x="42048" y="614484"/>
                  <a:pt x="27432" y="621792"/>
                </a:cubicBezTo>
                <a:cubicBezTo>
                  <a:pt x="17602" y="626707"/>
                  <a:pt x="9144" y="633984"/>
                  <a:pt x="0" y="640080"/>
                </a:cubicBezTo>
                <a:cubicBezTo>
                  <a:pt x="3048" y="652272"/>
                  <a:pt x="2173" y="666199"/>
                  <a:pt x="9144" y="676656"/>
                </a:cubicBezTo>
                <a:cubicBezTo>
                  <a:pt x="16162" y="687183"/>
                  <a:pt x="51088" y="702965"/>
                  <a:pt x="64008" y="704088"/>
                </a:cubicBezTo>
                <a:cubicBezTo>
                  <a:pt x="124815" y="709376"/>
                  <a:pt x="185928" y="710184"/>
                  <a:pt x="246888" y="713232"/>
                </a:cubicBezTo>
                <a:cubicBezTo>
                  <a:pt x="262128" y="716280"/>
                  <a:pt x="278323" y="728498"/>
                  <a:pt x="292608" y="722376"/>
                </a:cubicBezTo>
                <a:cubicBezTo>
                  <a:pt x="305137" y="717006"/>
                  <a:pt x="302170" y="696272"/>
                  <a:pt x="310896" y="685800"/>
                </a:cubicBezTo>
                <a:cubicBezTo>
                  <a:pt x="317931" y="677357"/>
                  <a:pt x="329184" y="673608"/>
                  <a:pt x="338328" y="667512"/>
                </a:cubicBezTo>
                <a:cubicBezTo>
                  <a:pt x="341376" y="649224"/>
                  <a:pt x="342144" y="630406"/>
                  <a:pt x="347472" y="612648"/>
                </a:cubicBezTo>
                <a:cubicBezTo>
                  <a:pt x="351389" y="599592"/>
                  <a:pt x="356121" y="585711"/>
                  <a:pt x="365760" y="576072"/>
                </a:cubicBezTo>
                <a:cubicBezTo>
                  <a:pt x="378473" y="563359"/>
                  <a:pt x="421774" y="533637"/>
                  <a:pt x="448056" y="530352"/>
                </a:cubicBezTo>
                <a:cubicBezTo>
                  <a:pt x="487490" y="525423"/>
                  <a:pt x="527304" y="524256"/>
                  <a:pt x="566928" y="521208"/>
                </a:cubicBezTo>
                <a:cubicBezTo>
                  <a:pt x="571805" y="519989"/>
                  <a:pt x="623065" y="508167"/>
                  <a:pt x="630936" y="502920"/>
                </a:cubicBezTo>
                <a:cubicBezTo>
                  <a:pt x="641696" y="495747"/>
                  <a:pt x="647608" y="482661"/>
                  <a:pt x="658368" y="475488"/>
                </a:cubicBezTo>
                <a:cubicBezTo>
                  <a:pt x="666388" y="470141"/>
                  <a:pt x="677179" y="470655"/>
                  <a:pt x="685800" y="466344"/>
                </a:cubicBezTo>
                <a:cubicBezTo>
                  <a:pt x="695630" y="461429"/>
                  <a:pt x="703131" y="452385"/>
                  <a:pt x="713232" y="448056"/>
                </a:cubicBezTo>
                <a:cubicBezTo>
                  <a:pt x="803240" y="409481"/>
                  <a:pt x="694956" y="472869"/>
                  <a:pt x="786384" y="420624"/>
                </a:cubicBezTo>
                <a:cubicBezTo>
                  <a:pt x="845176" y="387028"/>
                  <a:pt x="779250" y="414535"/>
                  <a:pt x="850392" y="393192"/>
                </a:cubicBezTo>
                <a:cubicBezTo>
                  <a:pt x="868856" y="387653"/>
                  <a:pt x="905256" y="374904"/>
                  <a:pt x="905256" y="374904"/>
                </a:cubicBezTo>
                <a:cubicBezTo>
                  <a:pt x="914400" y="365760"/>
                  <a:pt x="928269" y="359625"/>
                  <a:pt x="932688" y="347472"/>
                </a:cubicBezTo>
                <a:cubicBezTo>
                  <a:pt x="951637" y="295363"/>
                  <a:pt x="936960" y="113400"/>
                  <a:pt x="932688" y="100584"/>
                </a:cubicBezTo>
                <a:cubicBezTo>
                  <a:pt x="926592" y="82296"/>
                  <a:pt x="897059" y="83578"/>
                  <a:pt x="877824" y="82296"/>
                </a:cubicBezTo>
                <a:lnTo>
                  <a:pt x="740664" y="73152"/>
                </a:lnTo>
                <a:cubicBezTo>
                  <a:pt x="731520" y="64008"/>
                  <a:pt x="723050" y="54136"/>
                  <a:pt x="713232" y="45720"/>
                </a:cubicBezTo>
                <a:cubicBezTo>
                  <a:pt x="674218" y="12279"/>
                  <a:pt x="659892" y="7620"/>
                  <a:pt x="649224" y="0"/>
                </a:cubicBezTo>
                <a:close/>
              </a:path>
            </a:pathLst>
          </a:custGeom>
          <a:solidFill>
            <a:srgbClr val="FF00F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4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438144" y="320040"/>
            <a:ext cx="258416" cy="512064"/>
          </a:xfrm>
          <a:custGeom>
            <a:avLst/>
            <a:gdLst>
              <a:gd name="connsiteX0" fmla="*/ 109728 w 258416"/>
              <a:gd name="connsiteY0" fmla="*/ 0 h 512064"/>
              <a:gd name="connsiteX1" fmla="*/ 109728 w 258416"/>
              <a:gd name="connsiteY1" fmla="*/ 0 h 512064"/>
              <a:gd name="connsiteX2" fmla="*/ 54864 w 258416"/>
              <a:gd name="connsiteY2" fmla="*/ 64008 h 512064"/>
              <a:gd name="connsiteX3" fmla="*/ 45720 w 258416"/>
              <a:gd name="connsiteY3" fmla="*/ 118872 h 512064"/>
              <a:gd name="connsiteX4" fmla="*/ 27432 w 258416"/>
              <a:gd name="connsiteY4" fmla="*/ 192024 h 512064"/>
              <a:gd name="connsiteX5" fmla="*/ 0 w 258416"/>
              <a:gd name="connsiteY5" fmla="*/ 246888 h 512064"/>
              <a:gd name="connsiteX6" fmla="*/ 9144 w 258416"/>
              <a:gd name="connsiteY6" fmla="*/ 320040 h 512064"/>
              <a:gd name="connsiteX7" fmla="*/ 64008 w 258416"/>
              <a:gd name="connsiteY7" fmla="*/ 402336 h 512064"/>
              <a:gd name="connsiteX8" fmla="*/ 91440 w 258416"/>
              <a:gd name="connsiteY8" fmla="*/ 420624 h 512064"/>
              <a:gd name="connsiteX9" fmla="*/ 109728 w 258416"/>
              <a:gd name="connsiteY9" fmla="*/ 475488 h 512064"/>
              <a:gd name="connsiteX10" fmla="*/ 118872 w 258416"/>
              <a:gd name="connsiteY10" fmla="*/ 502920 h 512064"/>
              <a:gd name="connsiteX11" fmla="*/ 146304 w 258416"/>
              <a:gd name="connsiteY11" fmla="*/ 512064 h 512064"/>
              <a:gd name="connsiteX12" fmla="*/ 155448 w 258416"/>
              <a:gd name="connsiteY12" fmla="*/ 448056 h 512064"/>
              <a:gd name="connsiteX13" fmla="*/ 210312 w 258416"/>
              <a:gd name="connsiteY13" fmla="*/ 411480 h 512064"/>
              <a:gd name="connsiteX14" fmla="*/ 228600 w 258416"/>
              <a:gd name="connsiteY14" fmla="*/ 384048 h 512064"/>
              <a:gd name="connsiteX15" fmla="*/ 256032 w 258416"/>
              <a:gd name="connsiteY15" fmla="*/ 365760 h 512064"/>
              <a:gd name="connsiteX16" fmla="*/ 219456 w 258416"/>
              <a:gd name="connsiteY16" fmla="*/ 310896 h 512064"/>
              <a:gd name="connsiteX17" fmla="*/ 182880 w 258416"/>
              <a:gd name="connsiteY17" fmla="*/ 283464 h 512064"/>
              <a:gd name="connsiteX18" fmla="*/ 201168 w 258416"/>
              <a:gd name="connsiteY18" fmla="*/ 228600 h 512064"/>
              <a:gd name="connsiteX19" fmla="*/ 219456 w 258416"/>
              <a:gd name="connsiteY19" fmla="*/ 201168 h 512064"/>
              <a:gd name="connsiteX20" fmla="*/ 237744 w 258416"/>
              <a:gd name="connsiteY20" fmla="*/ 146304 h 512064"/>
              <a:gd name="connsiteX21" fmla="*/ 228600 w 258416"/>
              <a:gd name="connsiteY21" fmla="*/ 109728 h 512064"/>
              <a:gd name="connsiteX22" fmla="*/ 219456 w 258416"/>
              <a:gd name="connsiteY22" fmla="*/ 18288 h 512064"/>
              <a:gd name="connsiteX23" fmla="*/ 182880 w 258416"/>
              <a:gd name="connsiteY23" fmla="*/ 9144 h 512064"/>
              <a:gd name="connsiteX24" fmla="*/ 109728 w 258416"/>
              <a:gd name="connsiteY24" fmla="*/ 0 h 512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8416" h="512064">
                <a:moveTo>
                  <a:pt x="109728" y="0"/>
                </a:moveTo>
                <a:lnTo>
                  <a:pt x="109728" y="0"/>
                </a:lnTo>
                <a:cubicBezTo>
                  <a:pt x="91440" y="21336"/>
                  <a:pt x="68187" y="39266"/>
                  <a:pt x="54864" y="64008"/>
                </a:cubicBezTo>
                <a:cubicBezTo>
                  <a:pt x="46074" y="80332"/>
                  <a:pt x="49605" y="100743"/>
                  <a:pt x="45720" y="118872"/>
                </a:cubicBezTo>
                <a:cubicBezTo>
                  <a:pt x="40454" y="143449"/>
                  <a:pt x="41374" y="171111"/>
                  <a:pt x="27432" y="192024"/>
                </a:cubicBezTo>
                <a:cubicBezTo>
                  <a:pt x="3797" y="227476"/>
                  <a:pt x="12619" y="209030"/>
                  <a:pt x="0" y="246888"/>
                </a:cubicBezTo>
                <a:cubicBezTo>
                  <a:pt x="3048" y="271272"/>
                  <a:pt x="4748" y="295863"/>
                  <a:pt x="9144" y="320040"/>
                </a:cubicBezTo>
                <a:cubicBezTo>
                  <a:pt x="15208" y="353392"/>
                  <a:pt x="38755" y="381292"/>
                  <a:pt x="64008" y="402336"/>
                </a:cubicBezTo>
                <a:cubicBezTo>
                  <a:pt x="72451" y="409371"/>
                  <a:pt x="82296" y="414528"/>
                  <a:pt x="91440" y="420624"/>
                </a:cubicBezTo>
                <a:lnTo>
                  <a:pt x="109728" y="475488"/>
                </a:lnTo>
                <a:cubicBezTo>
                  <a:pt x="112776" y="484632"/>
                  <a:pt x="109728" y="499872"/>
                  <a:pt x="118872" y="502920"/>
                </a:cubicBezTo>
                <a:lnTo>
                  <a:pt x="146304" y="512064"/>
                </a:lnTo>
                <a:cubicBezTo>
                  <a:pt x="149352" y="490728"/>
                  <a:pt x="143877" y="466239"/>
                  <a:pt x="155448" y="448056"/>
                </a:cubicBezTo>
                <a:cubicBezTo>
                  <a:pt x="167248" y="429513"/>
                  <a:pt x="210312" y="411480"/>
                  <a:pt x="210312" y="411480"/>
                </a:cubicBezTo>
                <a:cubicBezTo>
                  <a:pt x="216408" y="402336"/>
                  <a:pt x="220829" y="391819"/>
                  <a:pt x="228600" y="384048"/>
                </a:cubicBezTo>
                <a:cubicBezTo>
                  <a:pt x="236371" y="376277"/>
                  <a:pt x="252557" y="376186"/>
                  <a:pt x="256032" y="365760"/>
                </a:cubicBezTo>
                <a:cubicBezTo>
                  <a:pt x="267034" y="332753"/>
                  <a:pt x="237396" y="323711"/>
                  <a:pt x="219456" y="310896"/>
                </a:cubicBezTo>
                <a:cubicBezTo>
                  <a:pt x="207055" y="302038"/>
                  <a:pt x="195072" y="292608"/>
                  <a:pt x="182880" y="283464"/>
                </a:cubicBezTo>
                <a:cubicBezTo>
                  <a:pt x="188976" y="265176"/>
                  <a:pt x="190475" y="244640"/>
                  <a:pt x="201168" y="228600"/>
                </a:cubicBezTo>
                <a:cubicBezTo>
                  <a:pt x="207264" y="219456"/>
                  <a:pt x="214993" y="211211"/>
                  <a:pt x="219456" y="201168"/>
                </a:cubicBezTo>
                <a:cubicBezTo>
                  <a:pt x="227285" y="183552"/>
                  <a:pt x="237744" y="146304"/>
                  <a:pt x="237744" y="146304"/>
                </a:cubicBezTo>
                <a:cubicBezTo>
                  <a:pt x="234696" y="134112"/>
                  <a:pt x="230377" y="122169"/>
                  <a:pt x="228600" y="109728"/>
                </a:cubicBezTo>
                <a:cubicBezTo>
                  <a:pt x="224268" y="79404"/>
                  <a:pt x="232132" y="46174"/>
                  <a:pt x="219456" y="18288"/>
                </a:cubicBezTo>
                <a:cubicBezTo>
                  <a:pt x="214256" y="6847"/>
                  <a:pt x="195385" y="10394"/>
                  <a:pt x="182880" y="9144"/>
                </a:cubicBezTo>
                <a:cubicBezTo>
                  <a:pt x="164683" y="7324"/>
                  <a:pt x="121920" y="1524"/>
                  <a:pt x="109728" y="0"/>
                </a:cubicBezTo>
                <a:close/>
              </a:path>
            </a:pathLst>
          </a:cu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5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2935224" y="2331720"/>
            <a:ext cx="1014984" cy="850392"/>
          </a:xfrm>
          <a:custGeom>
            <a:avLst/>
            <a:gdLst>
              <a:gd name="connsiteX0" fmla="*/ 182880 w 1014984"/>
              <a:gd name="connsiteY0" fmla="*/ 0 h 850392"/>
              <a:gd name="connsiteX1" fmla="*/ 182880 w 1014984"/>
              <a:gd name="connsiteY1" fmla="*/ 0 h 850392"/>
              <a:gd name="connsiteX2" fmla="*/ 137160 w 1014984"/>
              <a:gd name="connsiteY2" fmla="*/ 64008 h 850392"/>
              <a:gd name="connsiteX3" fmla="*/ 109728 w 1014984"/>
              <a:gd name="connsiteY3" fmla="*/ 82296 h 850392"/>
              <a:gd name="connsiteX4" fmla="*/ 64008 w 1014984"/>
              <a:gd name="connsiteY4" fmla="*/ 137160 h 850392"/>
              <a:gd name="connsiteX5" fmla="*/ 73152 w 1014984"/>
              <a:gd name="connsiteY5" fmla="*/ 210312 h 850392"/>
              <a:gd name="connsiteX6" fmla="*/ 82296 w 1014984"/>
              <a:gd name="connsiteY6" fmla="*/ 256032 h 850392"/>
              <a:gd name="connsiteX7" fmla="*/ 64008 w 1014984"/>
              <a:gd name="connsiteY7" fmla="*/ 356616 h 850392"/>
              <a:gd name="connsiteX8" fmla="*/ 54864 w 1014984"/>
              <a:gd name="connsiteY8" fmla="*/ 384048 h 850392"/>
              <a:gd name="connsiteX9" fmla="*/ 27432 w 1014984"/>
              <a:gd name="connsiteY9" fmla="*/ 402336 h 850392"/>
              <a:gd name="connsiteX10" fmla="*/ 0 w 1014984"/>
              <a:gd name="connsiteY10" fmla="*/ 521208 h 850392"/>
              <a:gd name="connsiteX11" fmla="*/ 9144 w 1014984"/>
              <a:gd name="connsiteY11" fmla="*/ 621792 h 850392"/>
              <a:gd name="connsiteX12" fmla="*/ 36576 w 1014984"/>
              <a:gd name="connsiteY12" fmla="*/ 630936 h 850392"/>
              <a:gd name="connsiteX13" fmla="*/ 91440 w 1014984"/>
              <a:gd name="connsiteY13" fmla="*/ 640080 h 850392"/>
              <a:gd name="connsiteX14" fmla="*/ 146304 w 1014984"/>
              <a:gd name="connsiteY14" fmla="*/ 676656 h 850392"/>
              <a:gd name="connsiteX15" fmla="*/ 173736 w 1014984"/>
              <a:gd name="connsiteY15" fmla="*/ 694944 h 850392"/>
              <a:gd name="connsiteX16" fmla="*/ 182880 w 1014984"/>
              <a:gd name="connsiteY16" fmla="*/ 722376 h 850392"/>
              <a:gd name="connsiteX17" fmla="*/ 219456 w 1014984"/>
              <a:gd name="connsiteY17" fmla="*/ 777240 h 850392"/>
              <a:gd name="connsiteX18" fmla="*/ 265176 w 1014984"/>
              <a:gd name="connsiteY18" fmla="*/ 850392 h 850392"/>
              <a:gd name="connsiteX19" fmla="*/ 438912 w 1014984"/>
              <a:gd name="connsiteY19" fmla="*/ 841248 h 850392"/>
              <a:gd name="connsiteX20" fmla="*/ 521208 w 1014984"/>
              <a:gd name="connsiteY20" fmla="*/ 777240 h 850392"/>
              <a:gd name="connsiteX21" fmla="*/ 539496 w 1014984"/>
              <a:gd name="connsiteY21" fmla="*/ 749808 h 850392"/>
              <a:gd name="connsiteX22" fmla="*/ 566928 w 1014984"/>
              <a:gd name="connsiteY22" fmla="*/ 694944 h 850392"/>
              <a:gd name="connsiteX23" fmla="*/ 658368 w 1014984"/>
              <a:gd name="connsiteY23" fmla="*/ 612648 h 850392"/>
              <a:gd name="connsiteX24" fmla="*/ 731520 w 1014984"/>
              <a:gd name="connsiteY24" fmla="*/ 621792 h 850392"/>
              <a:gd name="connsiteX25" fmla="*/ 758952 w 1014984"/>
              <a:gd name="connsiteY25" fmla="*/ 557784 h 850392"/>
              <a:gd name="connsiteX26" fmla="*/ 777240 w 1014984"/>
              <a:gd name="connsiteY26" fmla="*/ 530352 h 850392"/>
              <a:gd name="connsiteX27" fmla="*/ 832104 w 1014984"/>
              <a:gd name="connsiteY27" fmla="*/ 438912 h 850392"/>
              <a:gd name="connsiteX28" fmla="*/ 859536 w 1014984"/>
              <a:gd name="connsiteY28" fmla="*/ 420624 h 850392"/>
              <a:gd name="connsiteX29" fmla="*/ 877824 w 1014984"/>
              <a:gd name="connsiteY29" fmla="*/ 393192 h 850392"/>
              <a:gd name="connsiteX30" fmla="*/ 905256 w 1014984"/>
              <a:gd name="connsiteY30" fmla="*/ 365760 h 850392"/>
              <a:gd name="connsiteX31" fmla="*/ 914400 w 1014984"/>
              <a:gd name="connsiteY31" fmla="*/ 338328 h 850392"/>
              <a:gd name="connsiteX32" fmla="*/ 950976 w 1014984"/>
              <a:gd name="connsiteY32" fmla="*/ 283464 h 850392"/>
              <a:gd name="connsiteX33" fmla="*/ 969264 w 1014984"/>
              <a:gd name="connsiteY33" fmla="*/ 256032 h 850392"/>
              <a:gd name="connsiteX34" fmla="*/ 987552 w 1014984"/>
              <a:gd name="connsiteY34" fmla="*/ 228600 h 850392"/>
              <a:gd name="connsiteX35" fmla="*/ 1014984 w 1014984"/>
              <a:gd name="connsiteY35" fmla="*/ 210312 h 850392"/>
              <a:gd name="connsiteX36" fmla="*/ 1005840 w 1014984"/>
              <a:gd name="connsiteY36" fmla="*/ 128016 h 850392"/>
              <a:gd name="connsiteX37" fmla="*/ 969264 w 1014984"/>
              <a:gd name="connsiteY37" fmla="*/ 118872 h 850392"/>
              <a:gd name="connsiteX38" fmla="*/ 941832 w 1014984"/>
              <a:gd name="connsiteY38" fmla="*/ 100584 h 850392"/>
              <a:gd name="connsiteX39" fmla="*/ 923544 w 1014984"/>
              <a:gd name="connsiteY39" fmla="*/ 73152 h 850392"/>
              <a:gd name="connsiteX40" fmla="*/ 914400 w 1014984"/>
              <a:gd name="connsiteY40" fmla="*/ 18288 h 850392"/>
              <a:gd name="connsiteX41" fmla="*/ 832104 w 1014984"/>
              <a:gd name="connsiteY41" fmla="*/ 27432 h 850392"/>
              <a:gd name="connsiteX42" fmla="*/ 822960 w 1014984"/>
              <a:gd name="connsiteY42" fmla="*/ 54864 h 850392"/>
              <a:gd name="connsiteX43" fmla="*/ 768096 w 1014984"/>
              <a:gd name="connsiteY43" fmla="*/ 73152 h 850392"/>
              <a:gd name="connsiteX44" fmla="*/ 548640 w 1014984"/>
              <a:gd name="connsiteY44" fmla="*/ 82296 h 850392"/>
              <a:gd name="connsiteX45" fmla="*/ 393192 w 1014984"/>
              <a:gd name="connsiteY45" fmla="*/ 82296 h 850392"/>
              <a:gd name="connsiteX46" fmla="*/ 338328 w 1014984"/>
              <a:gd name="connsiteY46" fmla="*/ 36576 h 850392"/>
              <a:gd name="connsiteX47" fmla="*/ 301752 w 1014984"/>
              <a:gd name="connsiteY47" fmla="*/ 27432 h 850392"/>
              <a:gd name="connsiteX48" fmla="*/ 182880 w 1014984"/>
              <a:gd name="connsiteY48" fmla="*/ 0 h 850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014984" h="850392">
                <a:moveTo>
                  <a:pt x="182880" y="0"/>
                </a:moveTo>
                <a:lnTo>
                  <a:pt x="182880" y="0"/>
                </a:lnTo>
                <a:cubicBezTo>
                  <a:pt x="167640" y="21336"/>
                  <a:pt x="154580" y="44411"/>
                  <a:pt x="137160" y="64008"/>
                </a:cubicBezTo>
                <a:cubicBezTo>
                  <a:pt x="129859" y="72222"/>
                  <a:pt x="118171" y="75261"/>
                  <a:pt x="109728" y="82296"/>
                </a:cubicBezTo>
                <a:cubicBezTo>
                  <a:pt x="83326" y="104298"/>
                  <a:pt x="81990" y="110187"/>
                  <a:pt x="64008" y="137160"/>
                </a:cubicBezTo>
                <a:cubicBezTo>
                  <a:pt x="67056" y="161544"/>
                  <a:pt x="69415" y="186024"/>
                  <a:pt x="73152" y="210312"/>
                </a:cubicBezTo>
                <a:cubicBezTo>
                  <a:pt x="75515" y="225673"/>
                  <a:pt x="83265" y="240520"/>
                  <a:pt x="82296" y="256032"/>
                </a:cubicBezTo>
                <a:cubicBezTo>
                  <a:pt x="80170" y="290043"/>
                  <a:pt x="71148" y="323295"/>
                  <a:pt x="64008" y="356616"/>
                </a:cubicBezTo>
                <a:cubicBezTo>
                  <a:pt x="61988" y="366041"/>
                  <a:pt x="60885" y="376522"/>
                  <a:pt x="54864" y="384048"/>
                </a:cubicBezTo>
                <a:cubicBezTo>
                  <a:pt x="47999" y="392630"/>
                  <a:pt x="36576" y="396240"/>
                  <a:pt x="27432" y="402336"/>
                </a:cubicBezTo>
                <a:cubicBezTo>
                  <a:pt x="7254" y="503227"/>
                  <a:pt x="18974" y="464287"/>
                  <a:pt x="0" y="521208"/>
                </a:cubicBezTo>
                <a:cubicBezTo>
                  <a:pt x="3048" y="554736"/>
                  <a:pt x="-1502" y="589853"/>
                  <a:pt x="9144" y="621792"/>
                </a:cubicBezTo>
                <a:cubicBezTo>
                  <a:pt x="12192" y="630936"/>
                  <a:pt x="27167" y="628845"/>
                  <a:pt x="36576" y="630936"/>
                </a:cubicBezTo>
                <a:cubicBezTo>
                  <a:pt x="54675" y="634958"/>
                  <a:pt x="73152" y="637032"/>
                  <a:pt x="91440" y="640080"/>
                </a:cubicBezTo>
                <a:lnTo>
                  <a:pt x="146304" y="676656"/>
                </a:lnTo>
                <a:lnTo>
                  <a:pt x="173736" y="694944"/>
                </a:lnTo>
                <a:cubicBezTo>
                  <a:pt x="176784" y="704088"/>
                  <a:pt x="178199" y="713950"/>
                  <a:pt x="182880" y="722376"/>
                </a:cubicBezTo>
                <a:cubicBezTo>
                  <a:pt x="193554" y="741589"/>
                  <a:pt x="212505" y="756388"/>
                  <a:pt x="219456" y="777240"/>
                </a:cubicBezTo>
                <a:cubicBezTo>
                  <a:pt x="241219" y="842530"/>
                  <a:pt x="221704" y="821411"/>
                  <a:pt x="265176" y="850392"/>
                </a:cubicBezTo>
                <a:cubicBezTo>
                  <a:pt x="323088" y="847344"/>
                  <a:pt x="381158" y="846498"/>
                  <a:pt x="438912" y="841248"/>
                </a:cubicBezTo>
                <a:cubicBezTo>
                  <a:pt x="473783" y="838078"/>
                  <a:pt x="505405" y="800944"/>
                  <a:pt x="521208" y="777240"/>
                </a:cubicBezTo>
                <a:cubicBezTo>
                  <a:pt x="527304" y="768096"/>
                  <a:pt x="534581" y="759638"/>
                  <a:pt x="539496" y="749808"/>
                </a:cubicBezTo>
                <a:cubicBezTo>
                  <a:pt x="557243" y="714314"/>
                  <a:pt x="537447" y="727701"/>
                  <a:pt x="566928" y="694944"/>
                </a:cubicBezTo>
                <a:cubicBezTo>
                  <a:pt x="620762" y="635128"/>
                  <a:pt x="612366" y="643316"/>
                  <a:pt x="658368" y="612648"/>
                </a:cubicBezTo>
                <a:cubicBezTo>
                  <a:pt x="682752" y="615696"/>
                  <a:pt x="707423" y="626611"/>
                  <a:pt x="731520" y="621792"/>
                </a:cubicBezTo>
                <a:cubicBezTo>
                  <a:pt x="749455" y="618205"/>
                  <a:pt x="755518" y="565796"/>
                  <a:pt x="758952" y="557784"/>
                </a:cubicBezTo>
                <a:cubicBezTo>
                  <a:pt x="763281" y="547683"/>
                  <a:pt x="771788" y="539894"/>
                  <a:pt x="777240" y="530352"/>
                </a:cubicBezTo>
                <a:cubicBezTo>
                  <a:pt x="790790" y="506639"/>
                  <a:pt x="811456" y="452677"/>
                  <a:pt x="832104" y="438912"/>
                </a:cubicBezTo>
                <a:lnTo>
                  <a:pt x="859536" y="420624"/>
                </a:lnTo>
                <a:cubicBezTo>
                  <a:pt x="865632" y="411480"/>
                  <a:pt x="870789" y="401635"/>
                  <a:pt x="877824" y="393192"/>
                </a:cubicBezTo>
                <a:cubicBezTo>
                  <a:pt x="886103" y="383258"/>
                  <a:pt x="898083" y="376520"/>
                  <a:pt x="905256" y="365760"/>
                </a:cubicBezTo>
                <a:cubicBezTo>
                  <a:pt x="910603" y="357740"/>
                  <a:pt x="909719" y="346754"/>
                  <a:pt x="914400" y="338328"/>
                </a:cubicBezTo>
                <a:cubicBezTo>
                  <a:pt x="925074" y="319115"/>
                  <a:pt x="938784" y="301752"/>
                  <a:pt x="950976" y="283464"/>
                </a:cubicBezTo>
                <a:lnTo>
                  <a:pt x="969264" y="256032"/>
                </a:lnTo>
                <a:cubicBezTo>
                  <a:pt x="975360" y="246888"/>
                  <a:pt x="978408" y="234696"/>
                  <a:pt x="987552" y="228600"/>
                </a:cubicBezTo>
                <a:lnTo>
                  <a:pt x="1014984" y="210312"/>
                </a:lnTo>
                <a:cubicBezTo>
                  <a:pt x="1011936" y="182880"/>
                  <a:pt x="1018183" y="152703"/>
                  <a:pt x="1005840" y="128016"/>
                </a:cubicBezTo>
                <a:cubicBezTo>
                  <a:pt x="1000220" y="116776"/>
                  <a:pt x="980815" y="123822"/>
                  <a:pt x="969264" y="118872"/>
                </a:cubicBezTo>
                <a:cubicBezTo>
                  <a:pt x="959163" y="114543"/>
                  <a:pt x="950976" y="106680"/>
                  <a:pt x="941832" y="100584"/>
                </a:cubicBezTo>
                <a:cubicBezTo>
                  <a:pt x="935736" y="91440"/>
                  <a:pt x="927019" y="83578"/>
                  <a:pt x="923544" y="73152"/>
                </a:cubicBezTo>
                <a:cubicBezTo>
                  <a:pt x="917681" y="55563"/>
                  <a:pt x="930983" y="26579"/>
                  <a:pt x="914400" y="18288"/>
                </a:cubicBezTo>
                <a:cubicBezTo>
                  <a:pt x="889713" y="5945"/>
                  <a:pt x="859536" y="24384"/>
                  <a:pt x="832104" y="27432"/>
                </a:cubicBezTo>
                <a:cubicBezTo>
                  <a:pt x="829056" y="36576"/>
                  <a:pt x="830803" y="49262"/>
                  <a:pt x="822960" y="54864"/>
                </a:cubicBezTo>
                <a:cubicBezTo>
                  <a:pt x="807273" y="66069"/>
                  <a:pt x="787357" y="72349"/>
                  <a:pt x="768096" y="73152"/>
                </a:cubicBezTo>
                <a:lnTo>
                  <a:pt x="548640" y="82296"/>
                </a:lnTo>
                <a:cubicBezTo>
                  <a:pt x="484012" y="98453"/>
                  <a:pt x="491383" y="100707"/>
                  <a:pt x="393192" y="82296"/>
                </a:cubicBezTo>
                <a:cubicBezTo>
                  <a:pt x="369271" y="77811"/>
                  <a:pt x="356739" y="47097"/>
                  <a:pt x="338328" y="36576"/>
                </a:cubicBezTo>
                <a:cubicBezTo>
                  <a:pt x="327417" y="30341"/>
                  <a:pt x="313789" y="31043"/>
                  <a:pt x="301752" y="27432"/>
                </a:cubicBezTo>
                <a:cubicBezTo>
                  <a:pt x="215089" y="1433"/>
                  <a:pt x="202692" y="4572"/>
                  <a:pt x="182880" y="0"/>
                </a:cubicBezTo>
                <a:close/>
              </a:path>
            </a:pathLst>
          </a:custGeom>
          <a:solidFill>
            <a:srgbClr val="DD75D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6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3438144" y="2478023"/>
            <a:ext cx="626862" cy="926079"/>
          </a:xfrm>
          <a:custGeom>
            <a:avLst/>
            <a:gdLst>
              <a:gd name="connsiteX0" fmla="*/ 539496 w 630936"/>
              <a:gd name="connsiteY0" fmla="*/ 0 h 905256"/>
              <a:gd name="connsiteX1" fmla="*/ 539496 w 630936"/>
              <a:gd name="connsiteY1" fmla="*/ 0 h 905256"/>
              <a:gd name="connsiteX2" fmla="*/ 484632 w 630936"/>
              <a:gd name="connsiteY2" fmla="*/ 64008 h 905256"/>
              <a:gd name="connsiteX3" fmla="*/ 466344 w 630936"/>
              <a:gd name="connsiteY3" fmla="*/ 91440 h 905256"/>
              <a:gd name="connsiteX4" fmla="*/ 438912 w 630936"/>
              <a:gd name="connsiteY4" fmla="*/ 118872 h 905256"/>
              <a:gd name="connsiteX5" fmla="*/ 393192 w 630936"/>
              <a:gd name="connsiteY5" fmla="*/ 164592 h 905256"/>
              <a:gd name="connsiteX6" fmla="*/ 365760 w 630936"/>
              <a:gd name="connsiteY6" fmla="*/ 283464 h 905256"/>
              <a:gd name="connsiteX7" fmla="*/ 356616 w 630936"/>
              <a:gd name="connsiteY7" fmla="*/ 310896 h 905256"/>
              <a:gd name="connsiteX8" fmla="*/ 329184 w 630936"/>
              <a:gd name="connsiteY8" fmla="*/ 329184 h 905256"/>
              <a:gd name="connsiteX9" fmla="*/ 292608 w 630936"/>
              <a:gd name="connsiteY9" fmla="*/ 365760 h 905256"/>
              <a:gd name="connsiteX10" fmla="*/ 274320 w 630936"/>
              <a:gd name="connsiteY10" fmla="*/ 420624 h 905256"/>
              <a:gd name="connsiteX11" fmla="*/ 265176 w 630936"/>
              <a:gd name="connsiteY11" fmla="*/ 448056 h 905256"/>
              <a:gd name="connsiteX12" fmla="*/ 237744 w 630936"/>
              <a:gd name="connsiteY12" fmla="*/ 475488 h 905256"/>
              <a:gd name="connsiteX13" fmla="*/ 192024 w 630936"/>
              <a:gd name="connsiteY13" fmla="*/ 512064 h 905256"/>
              <a:gd name="connsiteX14" fmla="*/ 54864 w 630936"/>
              <a:gd name="connsiteY14" fmla="*/ 512064 h 905256"/>
              <a:gd name="connsiteX15" fmla="*/ 36576 w 630936"/>
              <a:gd name="connsiteY15" fmla="*/ 539496 h 905256"/>
              <a:gd name="connsiteX16" fmla="*/ 27432 w 630936"/>
              <a:gd name="connsiteY16" fmla="*/ 566928 h 905256"/>
              <a:gd name="connsiteX17" fmla="*/ 0 w 630936"/>
              <a:gd name="connsiteY17" fmla="*/ 621792 h 905256"/>
              <a:gd name="connsiteX18" fmla="*/ 54864 w 630936"/>
              <a:gd name="connsiteY18" fmla="*/ 722376 h 905256"/>
              <a:gd name="connsiteX19" fmla="*/ 54864 w 630936"/>
              <a:gd name="connsiteY19" fmla="*/ 722376 h 905256"/>
              <a:gd name="connsiteX20" fmla="*/ 91440 w 630936"/>
              <a:gd name="connsiteY20" fmla="*/ 795528 h 905256"/>
              <a:gd name="connsiteX21" fmla="*/ 100584 w 630936"/>
              <a:gd name="connsiteY21" fmla="*/ 822960 h 905256"/>
              <a:gd name="connsiteX22" fmla="*/ 118872 w 630936"/>
              <a:gd name="connsiteY22" fmla="*/ 850392 h 905256"/>
              <a:gd name="connsiteX23" fmla="*/ 128016 w 630936"/>
              <a:gd name="connsiteY23" fmla="*/ 877824 h 905256"/>
              <a:gd name="connsiteX24" fmla="*/ 182880 w 630936"/>
              <a:gd name="connsiteY24" fmla="*/ 905256 h 905256"/>
              <a:gd name="connsiteX25" fmla="*/ 246888 w 630936"/>
              <a:gd name="connsiteY25" fmla="*/ 896112 h 905256"/>
              <a:gd name="connsiteX26" fmla="*/ 274320 w 630936"/>
              <a:gd name="connsiteY26" fmla="*/ 877824 h 905256"/>
              <a:gd name="connsiteX27" fmla="*/ 384048 w 630936"/>
              <a:gd name="connsiteY27" fmla="*/ 868680 h 905256"/>
              <a:gd name="connsiteX28" fmla="*/ 429768 w 630936"/>
              <a:gd name="connsiteY28" fmla="*/ 859536 h 905256"/>
              <a:gd name="connsiteX29" fmla="*/ 603504 w 630936"/>
              <a:gd name="connsiteY29" fmla="*/ 877824 h 905256"/>
              <a:gd name="connsiteX30" fmla="*/ 621792 w 630936"/>
              <a:gd name="connsiteY30" fmla="*/ 850392 h 905256"/>
              <a:gd name="connsiteX31" fmla="*/ 612648 w 630936"/>
              <a:gd name="connsiteY31" fmla="*/ 777240 h 905256"/>
              <a:gd name="connsiteX32" fmla="*/ 576072 w 630936"/>
              <a:gd name="connsiteY32" fmla="*/ 722376 h 905256"/>
              <a:gd name="connsiteX33" fmla="*/ 557784 w 630936"/>
              <a:gd name="connsiteY33" fmla="*/ 694944 h 905256"/>
              <a:gd name="connsiteX34" fmla="*/ 539496 w 630936"/>
              <a:gd name="connsiteY34" fmla="*/ 667512 h 905256"/>
              <a:gd name="connsiteX35" fmla="*/ 530352 w 630936"/>
              <a:gd name="connsiteY35" fmla="*/ 640080 h 905256"/>
              <a:gd name="connsiteX36" fmla="*/ 539496 w 630936"/>
              <a:gd name="connsiteY36" fmla="*/ 475488 h 905256"/>
              <a:gd name="connsiteX37" fmla="*/ 557784 w 630936"/>
              <a:gd name="connsiteY37" fmla="*/ 448056 h 905256"/>
              <a:gd name="connsiteX38" fmla="*/ 630936 w 630936"/>
              <a:gd name="connsiteY38" fmla="*/ 429768 h 905256"/>
              <a:gd name="connsiteX39" fmla="*/ 566928 w 630936"/>
              <a:gd name="connsiteY39" fmla="*/ 365760 h 905256"/>
              <a:gd name="connsiteX40" fmla="*/ 539496 w 630936"/>
              <a:gd name="connsiteY40" fmla="*/ 347472 h 905256"/>
              <a:gd name="connsiteX41" fmla="*/ 521208 w 630936"/>
              <a:gd name="connsiteY41" fmla="*/ 320040 h 905256"/>
              <a:gd name="connsiteX42" fmla="*/ 484632 w 630936"/>
              <a:gd name="connsiteY42" fmla="*/ 283464 h 905256"/>
              <a:gd name="connsiteX43" fmla="*/ 475488 w 630936"/>
              <a:gd name="connsiteY43" fmla="*/ 246888 h 905256"/>
              <a:gd name="connsiteX44" fmla="*/ 585216 w 630936"/>
              <a:gd name="connsiteY44" fmla="*/ 173736 h 905256"/>
              <a:gd name="connsiteX45" fmla="*/ 621792 w 630936"/>
              <a:gd name="connsiteY45" fmla="*/ 118872 h 905256"/>
              <a:gd name="connsiteX46" fmla="*/ 612648 w 630936"/>
              <a:gd name="connsiteY46" fmla="*/ 82296 h 905256"/>
              <a:gd name="connsiteX47" fmla="*/ 557784 w 630936"/>
              <a:gd name="connsiteY47" fmla="*/ 54864 h 905256"/>
              <a:gd name="connsiteX48" fmla="*/ 539496 w 630936"/>
              <a:gd name="connsiteY48" fmla="*/ 0 h 905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630936" h="905256">
                <a:moveTo>
                  <a:pt x="539496" y="0"/>
                </a:moveTo>
                <a:lnTo>
                  <a:pt x="539496" y="0"/>
                </a:lnTo>
                <a:cubicBezTo>
                  <a:pt x="521208" y="21336"/>
                  <a:pt x="502187" y="42065"/>
                  <a:pt x="484632" y="64008"/>
                </a:cubicBezTo>
                <a:cubicBezTo>
                  <a:pt x="477767" y="72590"/>
                  <a:pt x="473379" y="82997"/>
                  <a:pt x="466344" y="91440"/>
                </a:cubicBezTo>
                <a:cubicBezTo>
                  <a:pt x="458065" y="101374"/>
                  <a:pt x="447191" y="108938"/>
                  <a:pt x="438912" y="118872"/>
                </a:cubicBezTo>
                <a:cubicBezTo>
                  <a:pt x="400812" y="164592"/>
                  <a:pt x="443484" y="131064"/>
                  <a:pt x="393192" y="164592"/>
                </a:cubicBezTo>
                <a:cubicBezTo>
                  <a:pt x="371090" y="230898"/>
                  <a:pt x="396027" y="152305"/>
                  <a:pt x="365760" y="283464"/>
                </a:cubicBezTo>
                <a:cubicBezTo>
                  <a:pt x="363593" y="292856"/>
                  <a:pt x="362637" y="303370"/>
                  <a:pt x="356616" y="310896"/>
                </a:cubicBezTo>
                <a:cubicBezTo>
                  <a:pt x="349751" y="319478"/>
                  <a:pt x="337528" y="322032"/>
                  <a:pt x="329184" y="329184"/>
                </a:cubicBezTo>
                <a:cubicBezTo>
                  <a:pt x="316093" y="340405"/>
                  <a:pt x="304800" y="353568"/>
                  <a:pt x="292608" y="365760"/>
                </a:cubicBezTo>
                <a:lnTo>
                  <a:pt x="274320" y="420624"/>
                </a:lnTo>
                <a:cubicBezTo>
                  <a:pt x="271272" y="429768"/>
                  <a:pt x="271992" y="441240"/>
                  <a:pt x="265176" y="448056"/>
                </a:cubicBezTo>
                <a:cubicBezTo>
                  <a:pt x="256032" y="457200"/>
                  <a:pt x="246023" y="465554"/>
                  <a:pt x="237744" y="475488"/>
                </a:cubicBezTo>
                <a:cubicBezTo>
                  <a:pt x="205928" y="513667"/>
                  <a:pt x="237057" y="497053"/>
                  <a:pt x="192024" y="512064"/>
                </a:cubicBezTo>
                <a:cubicBezTo>
                  <a:pt x="142153" y="503752"/>
                  <a:pt x="107624" y="492879"/>
                  <a:pt x="54864" y="512064"/>
                </a:cubicBezTo>
                <a:cubicBezTo>
                  <a:pt x="44536" y="515820"/>
                  <a:pt x="41491" y="529666"/>
                  <a:pt x="36576" y="539496"/>
                </a:cubicBezTo>
                <a:cubicBezTo>
                  <a:pt x="32265" y="548117"/>
                  <a:pt x="31743" y="558307"/>
                  <a:pt x="27432" y="566928"/>
                </a:cubicBezTo>
                <a:cubicBezTo>
                  <a:pt x="-8020" y="637832"/>
                  <a:pt x="22984" y="552841"/>
                  <a:pt x="0" y="621792"/>
                </a:cubicBezTo>
                <a:cubicBezTo>
                  <a:pt x="26451" y="687919"/>
                  <a:pt x="9183" y="653855"/>
                  <a:pt x="54864" y="722376"/>
                </a:cubicBezTo>
                <a:lnTo>
                  <a:pt x="54864" y="722376"/>
                </a:lnTo>
                <a:cubicBezTo>
                  <a:pt x="67056" y="746760"/>
                  <a:pt x="82819" y="769665"/>
                  <a:pt x="91440" y="795528"/>
                </a:cubicBezTo>
                <a:cubicBezTo>
                  <a:pt x="94488" y="804672"/>
                  <a:pt x="96273" y="814339"/>
                  <a:pt x="100584" y="822960"/>
                </a:cubicBezTo>
                <a:cubicBezTo>
                  <a:pt x="105499" y="832790"/>
                  <a:pt x="113957" y="840562"/>
                  <a:pt x="118872" y="850392"/>
                </a:cubicBezTo>
                <a:cubicBezTo>
                  <a:pt x="123183" y="859013"/>
                  <a:pt x="121995" y="870298"/>
                  <a:pt x="128016" y="877824"/>
                </a:cubicBezTo>
                <a:cubicBezTo>
                  <a:pt x="140908" y="893938"/>
                  <a:pt x="164809" y="899232"/>
                  <a:pt x="182880" y="905256"/>
                </a:cubicBezTo>
                <a:cubicBezTo>
                  <a:pt x="204216" y="902208"/>
                  <a:pt x="226244" y="902305"/>
                  <a:pt x="246888" y="896112"/>
                </a:cubicBezTo>
                <a:cubicBezTo>
                  <a:pt x="257414" y="892954"/>
                  <a:pt x="263544" y="879979"/>
                  <a:pt x="274320" y="877824"/>
                </a:cubicBezTo>
                <a:cubicBezTo>
                  <a:pt x="310310" y="870626"/>
                  <a:pt x="347472" y="871728"/>
                  <a:pt x="384048" y="868680"/>
                </a:cubicBezTo>
                <a:cubicBezTo>
                  <a:pt x="399288" y="865632"/>
                  <a:pt x="414226" y="859536"/>
                  <a:pt x="429768" y="859536"/>
                </a:cubicBezTo>
                <a:cubicBezTo>
                  <a:pt x="556456" y="859536"/>
                  <a:pt x="535483" y="855150"/>
                  <a:pt x="603504" y="877824"/>
                </a:cubicBezTo>
                <a:cubicBezTo>
                  <a:pt x="609600" y="868680"/>
                  <a:pt x="620797" y="861337"/>
                  <a:pt x="621792" y="850392"/>
                </a:cubicBezTo>
                <a:cubicBezTo>
                  <a:pt x="624017" y="825919"/>
                  <a:pt x="620913" y="800382"/>
                  <a:pt x="612648" y="777240"/>
                </a:cubicBezTo>
                <a:cubicBezTo>
                  <a:pt x="605256" y="756541"/>
                  <a:pt x="588264" y="740664"/>
                  <a:pt x="576072" y="722376"/>
                </a:cubicBezTo>
                <a:lnTo>
                  <a:pt x="557784" y="694944"/>
                </a:lnTo>
                <a:cubicBezTo>
                  <a:pt x="551688" y="685800"/>
                  <a:pt x="542971" y="677938"/>
                  <a:pt x="539496" y="667512"/>
                </a:cubicBezTo>
                <a:lnTo>
                  <a:pt x="530352" y="640080"/>
                </a:lnTo>
                <a:cubicBezTo>
                  <a:pt x="533400" y="585216"/>
                  <a:pt x="531725" y="529884"/>
                  <a:pt x="539496" y="475488"/>
                </a:cubicBezTo>
                <a:cubicBezTo>
                  <a:pt x="541050" y="464609"/>
                  <a:pt x="547954" y="452971"/>
                  <a:pt x="557784" y="448056"/>
                </a:cubicBezTo>
                <a:cubicBezTo>
                  <a:pt x="580265" y="436816"/>
                  <a:pt x="630936" y="429768"/>
                  <a:pt x="630936" y="429768"/>
                </a:cubicBezTo>
                <a:cubicBezTo>
                  <a:pt x="614841" y="381484"/>
                  <a:pt x="629812" y="407683"/>
                  <a:pt x="566928" y="365760"/>
                </a:cubicBezTo>
                <a:lnTo>
                  <a:pt x="539496" y="347472"/>
                </a:lnTo>
                <a:cubicBezTo>
                  <a:pt x="533400" y="338328"/>
                  <a:pt x="528360" y="328384"/>
                  <a:pt x="521208" y="320040"/>
                </a:cubicBezTo>
                <a:cubicBezTo>
                  <a:pt x="509987" y="306949"/>
                  <a:pt x="493770" y="298085"/>
                  <a:pt x="484632" y="283464"/>
                </a:cubicBezTo>
                <a:cubicBezTo>
                  <a:pt x="477971" y="272807"/>
                  <a:pt x="478536" y="259080"/>
                  <a:pt x="475488" y="246888"/>
                </a:cubicBezTo>
                <a:cubicBezTo>
                  <a:pt x="493887" y="118096"/>
                  <a:pt x="456148" y="233968"/>
                  <a:pt x="585216" y="173736"/>
                </a:cubicBezTo>
                <a:cubicBezTo>
                  <a:pt x="605133" y="164441"/>
                  <a:pt x="621792" y="118872"/>
                  <a:pt x="621792" y="118872"/>
                </a:cubicBezTo>
                <a:cubicBezTo>
                  <a:pt x="618744" y="106680"/>
                  <a:pt x="619619" y="92753"/>
                  <a:pt x="612648" y="82296"/>
                </a:cubicBezTo>
                <a:cubicBezTo>
                  <a:pt x="602519" y="67102"/>
                  <a:pt x="573432" y="60080"/>
                  <a:pt x="557784" y="54864"/>
                </a:cubicBezTo>
                <a:lnTo>
                  <a:pt x="539496" y="0"/>
                </a:lnTo>
                <a:close/>
              </a:path>
            </a:pathLst>
          </a:custGeom>
          <a:solidFill>
            <a:srgbClr val="78E4A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 smtClean="0">
                <a:solidFill>
                  <a:srgbClr val="FF0000"/>
                </a:solidFill>
              </a:rPr>
              <a:t>7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3696409" y="3090465"/>
            <a:ext cx="1709263" cy="1607145"/>
          </a:xfrm>
          <a:custGeom>
            <a:avLst/>
            <a:gdLst>
              <a:gd name="connsiteX0" fmla="*/ 597235 w 1639651"/>
              <a:gd name="connsiteY0" fmla="*/ 9351 h 1572975"/>
              <a:gd name="connsiteX1" fmla="*/ 597235 w 1639651"/>
              <a:gd name="connsiteY1" fmla="*/ 9351 h 1572975"/>
              <a:gd name="connsiteX2" fmla="*/ 569803 w 1639651"/>
              <a:gd name="connsiteY2" fmla="*/ 82503 h 1572975"/>
              <a:gd name="connsiteX3" fmla="*/ 560659 w 1639651"/>
              <a:gd name="connsiteY3" fmla="*/ 109935 h 1572975"/>
              <a:gd name="connsiteX4" fmla="*/ 542371 w 1639651"/>
              <a:gd name="connsiteY4" fmla="*/ 137367 h 1572975"/>
              <a:gd name="connsiteX5" fmla="*/ 551515 w 1639651"/>
              <a:gd name="connsiteY5" fmla="*/ 283671 h 1572975"/>
              <a:gd name="connsiteX6" fmla="*/ 560659 w 1639651"/>
              <a:gd name="connsiteY6" fmla="*/ 311103 h 1572975"/>
              <a:gd name="connsiteX7" fmla="*/ 533227 w 1639651"/>
              <a:gd name="connsiteY7" fmla="*/ 393399 h 1572975"/>
              <a:gd name="connsiteX8" fmla="*/ 505795 w 1639651"/>
              <a:gd name="connsiteY8" fmla="*/ 402543 h 1572975"/>
              <a:gd name="connsiteX9" fmla="*/ 478363 w 1639651"/>
              <a:gd name="connsiteY9" fmla="*/ 429975 h 1572975"/>
              <a:gd name="connsiteX10" fmla="*/ 469219 w 1639651"/>
              <a:gd name="connsiteY10" fmla="*/ 530559 h 1572975"/>
              <a:gd name="connsiteX11" fmla="*/ 460075 w 1639651"/>
              <a:gd name="connsiteY11" fmla="*/ 603711 h 1572975"/>
              <a:gd name="connsiteX12" fmla="*/ 405211 w 1639651"/>
              <a:gd name="connsiteY12" fmla="*/ 640287 h 1572975"/>
              <a:gd name="connsiteX13" fmla="*/ 386923 w 1639651"/>
              <a:gd name="connsiteY13" fmla="*/ 676863 h 1572975"/>
              <a:gd name="connsiteX14" fmla="*/ 350347 w 1639651"/>
              <a:gd name="connsiteY14" fmla="*/ 686007 h 1572975"/>
              <a:gd name="connsiteX15" fmla="*/ 322915 w 1639651"/>
              <a:gd name="connsiteY15" fmla="*/ 704295 h 1572975"/>
              <a:gd name="connsiteX16" fmla="*/ 295483 w 1639651"/>
              <a:gd name="connsiteY16" fmla="*/ 804879 h 1572975"/>
              <a:gd name="connsiteX17" fmla="*/ 268051 w 1639651"/>
              <a:gd name="connsiteY17" fmla="*/ 832311 h 1572975"/>
              <a:gd name="connsiteX18" fmla="*/ 240619 w 1639651"/>
              <a:gd name="connsiteY18" fmla="*/ 850599 h 1572975"/>
              <a:gd name="connsiteX19" fmla="*/ 213187 w 1639651"/>
              <a:gd name="connsiteY19" fmla="*/ 859743 h 1572975"/>
              <a:gd name="connsiteX20" fmla="*/ 76027 w 1639651"/>
              <a:gd name="connsiteY20" fmla="*/ 859743 h 1572975"/>
              <a:gd name="connsiteX21" fmla="*/ 48595 w 1639651"/>
              <a:gd name="connsiteY21" fmla="*/ 887175 h 1572975"/>
              <a:gd name="connsiteX22" fmla="*/ 30307 w 1639651"/>
              <a:gd name="connsiteY22" fmla="*/ 951183 h 1572975"/>
              <a:gd name="connsiteX23" fmla="*/ 2875 w 1639651"/>
              <a:gd name="connsiteY23" fmla="*/ 978615 h 1572975"/>
              <a:gd name="connsiteX24" fmla="*/ 121747 w 1639651"/>
              <a:gd name="connsiteY24" fmla="*/ 969471 h 1572975"/>
              <a:gd name="connsiteX25" fmla="*/ 350347 w 1639651"/>
              <a:gd name="connsiteY25" fmla="*/ 978615 h 1572975"/>
              <a:gd name="connsiteX26" fmla="*/ 414355 w 1639651"/>
              <a:gd name="connsiteY26" fmla="*/ 987759 h 1572975"/>
              <a:gd name="connsiteX27" fmla="*/ 432643 w 1639651"/>
              <a:gd name="connsiteY27" fmla="*/ 1024335 h 1572975"/>
              <a:gd name="connsiteX28" fmla="*/ 460075 w 1639651"/>
              <a:gd name="connsiteY28" fmla="*/ 1070055 h 1572975"/>
              <a:gd name="connsiteX29" fmla="*/ 496651 w 1639651"/>
              <a:gd name="connsiteY29" fmla="*/ 1152351 h 1572975"/>
              <a:gd name="connsiteX30" fmla="*/ 542371 w 1639651"/>
              <a:gd name="connsiteY30" fmla="*/ 1143207 h 1572975"/>
              <a:gd name="connsiteX31" fmla="*/ 597235 w 1639651"/>
              <a:gd name="connsiteY31" fmla="*/ 1134063 h 1572975"/>
              <a:gd name="connsiteX32" fmla="*/ 688675 w 1639651"/>
              <a:gd name="connsiteY32" fmla="*/ 1097487 h 1572975"/>
              <a:gd name="connsiteX33" fmla="*/ 716107 w 1639651"/>
              <a:gd name="connsiteY33" fmla="*/ 1079199 h 1572975"/>
              <a:gd name="connsiteX34" fmla="*/ 807547 w 1639651"/>
              <a:gd name="connsiteY34" fmla="*/ 1088343 h 1572975"/>
              <a:gd name="connsiteX35" fmla="*/ 844123 w 1639651"/>
              <a:gd name="connsiteY35" fmla="*/ 1134063 h 1572975"/>
              <a:gd name="connsiteX36" fmla="*/ 862411 w 1639651"/>
              <a:gd name="connsiteY36" fmla="*/ 1161495 h 1572975"/>
              <a:gd name="connsiteX37" fmla="*/ 889843 w 1639651"/>
              <a:gd name="connsiteY37" fmla="*/ 1252935 h 1572975"/>
              <a:gd name="connsiteX38" fmla="*/ 908131 w 1639651"/>
              <a:gd name="connsiteY38" fmla="*/ 1307799 h 1572975"/>
              <a:gd name="connsiteX39" fmla="*/ 917275 w 1639651"/>
              <a:gd name="connsiteY39" fmla="*/ 1335231 h 1572975"/>
              <a:gd name="connsiteX40" fmla="*/ 935563 w 1639651"/>
              <a:gd name="connsiteY40" fmla="*/ 1444959 h 1572975"/>
              <a:gd name="connsiteX41" fmla="*/ 1155019 w 1639651"/>
              <a:gd name="connsiteY41" fmla="*/ 1454103 h 1572975"/>
              <a:gd name="connsiteX42" fmla="*/ 1219027 w 1639651"/>
              <a:gd name="connsiteY42" fmla="*/ 1490679 h 1572975"/>
              <a:gd name="connsiteX43" fmla="*/ 1310467 w 1639651"/>
              <a:gd name="connsiteY43" fmla="*/ 1518111 h 1572975"/>
              <a:gd name="connsiteX44" fmla="*/ 1337899 w 1639651"/>
              <a:gd name="connsiteY44" fmla="*/ 1536399 h 1572975"/>
              <a:gd name="connsiteX45" fmla="*/ 1420195 w 1639651"/>
              <a:gd name="connsiteY45" fmla="*/ 1563831 h 1572975"/>
              <a:gd name="connsiteX46" fmla="*/ 1447627 w 1639651"/>
              <a:gd name="connsiteY46" fmla="*/ 1572975 h 1572975"/>
              <a:gd name="connsiteX47" fmla="*/ 1465915 w 1639651"/>
              <a:gd name="connsiteY47" fmla="*/ 1536399 h 1572975"/>
              <a:gd name="connsiteX48" fmla="*/ 1456771 w 1639651"/>
              <a:gd name="connsiteY48" fmla="*/ 1481535 h 1572975"/>
              <a:gd name="connsiteX49" fmla="*/ 1438483 w 1639651"/>
              <a:gd name="connsiteY49" fmla="*/ 1417527 h 1572975"/>
              <a:gd name="connsiteX50" fmla="*/ 1420195 w 1639651"/>
              <a:gd name="connsiteY50" fmla="*/ 1390095 h 1572975"/>
              <a:gd name="connsiteX51" fmla="*/ 1429339 w 1639651"/>
              <a:gd name="connsiteY51" fmla="*/ 1280367 h 1572975"/>
              <a:gd name="connsiteX52" fmla="*/ 1438483 w 1639651"/>
              <a:gd name="connsiteY52" fmla="*/ 1252935 h 1572975"/>
              <a:gd name="connsiteX53" fmla="*/ 1465915 w 1639651"/>
              <a:gd name="connsiteY53" fmla="*/ 1225503 h 1572975"/>
              <a:gd name="connsiteX54" fmla="*/ 1475059 w 1639651"/>
              <a:gd name="connsiteY54" fmla="*/ 1198071 h 1572975"/>
              <a:gd name="connsiteX55" fmla="*/ 1502491 w 1639651"/>
              <a:gd name="connsiteY55" fmla="*/ 1188927 h 1572975"/>
              <a:gd name="connsiteX56" fmla="*/ 1566499 w 1639651"/>
              <a:gd name="connsiteY56" fmla="*/ 1170639 h 1572975"/>
              <a:gd name="connsiteX57" fmla="*/ 1584787 w 1639651"/>
              <a:gd name="connsiteY57" fmla="*/ 1143207 h 1572975"/>
              <a:gd name="connsiteX58" fmla="*/ 1575643 w 1639651"/>
              <a:gd name="connsiteY58" fmla="*/ 1024335 h 1572975"/>
              <a:gd name="connsiteX59" fmla="*/ 1566499 w 1639651"/>
              <a:gd name="connsiteY59" fmla="*/ 996903 h 1572975"/>
              <a:gd name="connsiteX60" fmla="*/ 1539067 w 1639651"/>
              <a:gd name="connsiteY60" fmla="*/ 960327 h 1572975"/>
              <a:gd name="connsiteX61" fmla="*/ 1502491 w 1639651"/>
              <a:gd name="connsiteY61" fmla="*/ 905463 h 1572975"/>
              <a:gd name="connsiteX62" fmla="*/ 1484203 w 1639651"/>
              <a:gd name="connsiteY62" fmla="*/ 878031 h 1572975"/>
              <a:gd name="connsiteX63" fmla="*/ 1511635 w 1639651"/>
              <a:gd name="connsiteY63" fmla="*/ 768303 h 1572975"/>
              <a:gd name="connsiteX64" fmla="*/ 1548211 w 1639651"/>
              <a:gd name="connsiteY64" fmla="*/ 759159 h 1572975"/>
              <a:gd name="connsiteX65" fmla="*/ 1566499 w 1639651"/>
              <a:gd name="connsiteY65" fmla="*/ 731727 h 1572975"/>
              <a:gd name="connsiteX66" fmla="*/ 1593931 w 1639651"/>
              <a:gd name="connsiteY66" fmla="*/ 722583 h 1572975"/>
              <a:gd name="connsiteX67" fmla="*/ 1612219 w 1639651"/>
              <a:gd name="connsiteY67" fmla="*/ 603711 h 1572975"/>
              <a:gd name="connsiteX68" fmla="*/ 1603075 w 1639651"/>
              <a:gd name="connsiteY68" fmla="*/ 567135 h 1572975"/>
              <a:gd name="connsiteX69" fmla="*/ 1575643 w 1639651"/>
              <a:gd name="connsiteY69" fmla="*/ 557991 h 1572975"/>
              <a:gd name="connsiteX70" fmla="*/ 1475059 w 1639651"/>
              <a:gd name="connsiteY70" fmla="*/ 548847 h 1572975"/>
              <a:gd name="connsiteX71" fmla="*/ 1502491 w 1639651"/>
              <a:gd name="connsiteY71" fmla="*/ 448263 h 1572975"/>
              <a:gd name="connsiteX72" fmla="*/ 1557355 w 1639651"/>
              <a:gd name="connsiteY72" fmla="*/ 411687 h 1572975"/>
              <a:gd name="connsiteX73" fmla="*/ 1593931 w 1639651"/>
              <a:gd name="connsiteY73" fmla="*/ 356823 h 1572975"/>
              <a:gd name="connsiteX74" fmla="*/ 1639651 w 1639651"/>
              <a:gd name="connsiteY74" fmla="*/ 256239 h 1572975"/>
              <a:gd name="connsiteX75" fmla="*/ 1630507 w 1639651"/>
              <a:gd name="connsiteY75" fmla="*/ 164799 h 1572975"/>
              <a:gd name="connsiteX76" fmla="*/ 1566499 w 1639651"/>
              <a:gd name="connsiteY76" fmla="*/ 91647 h 1572975"/>
              <a:gd name="connsiteX77" fmla="*/ 1548211 w 1639651"/>
              <a:gd name="connsiteY77" fmla="*/ 64215 h 1572975"/>
              <a:gd name="connsiteX78" fmla="*/ 1475059 w 1639651"/>
              <a:gd name="connsiteY78" fmla="*/ 36783 h 1572975"/>
              <a:gd name="connsiteX79" fmla="*/ 1411051 w 1639651"/>
              <a:gd name="connsiteY79" fmla="*/ 45927 h 1572975"/>
              <a:gd name="connsiteX80" fmla="*/ 1383619 w 1639651"/>
              <a:gd name="connsiteY80" fmla="*/ 55071 h 1572975"/>
              <a:gd name="connsiteX81" fmla="*/ 1347043 w 1639651"/>
              <a:gd name="connsiteY81" fmla="*/ 45927 h 1572975"/>
              <a:gd name="connsiteX82" fmla="*/ 1292179 w 1639651"/>
              <a:gd name="connsiteY82" fmla="*/ 207 h 1572975"/>
              <a:gd name="connsiteX83" fmla="*/ 1255603 w 1639651"/>
              <a:gd name="connsiteY83" fmla="*/ 9351 h 1572975"/>
              <a:gd name="connsiteX84" fmla="*/ 981283 w 1639651"/>
              <a:gd name="connsiteY84" fmla="*/ 18495 h 1572975"/>
              <a:gd name="connsiteX85" fmla="*/ 953851 w 1639651"/>
              <a:gd name="connsiteY85" fmla="*/ 36783 h 1572975"/>
              <a:gd name="connsiteX86" fmla="*/ 908131 w 1639651"/>
              <a:gd name="connsiteY86" fmla="*/ 82503 h 1572975"/>
              <a:gd name="connsiteX87" fmla="*/ 898987 w 1639651"/>
              <a:gd name="connsiteY87" fmla="*/ 119079 h 1572975"/>
              <a:gd name="connsiteX88" fmla="*/ 834979 w 1639651"/>
              <a:gd name="connsiteY88" fmla="*/ 119079 h 1572975"/>
              <a:gd name="connsiteX89" fmla="*/ 780115 w 1639651"/>
              <a:gd name="connsiteY89" fmla="*/ 64215 h 1572975"/>
              <a:gd name="connsiteX90" fmla="*/ 679531 w 1639651"/>
              <a:gd name="connsiteY90" fmla="*/ 55071 h 1572975"/>
              <a:gd name="connsiteX91" fmla="*/ 661243 w 1639651"/>
              <a:gd name="connsiteY91" fmla="*/ 27639 h 1572975"/>
              <a:gd name="connsiteX92" fmla="*/ 597235 w 1639651"/>
              <a:gd name="connsiteY92" fmla="*/ 9351 h 157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639651" h="1572975">
                <a:moveTo>
                  <a:pt x="597235" y="9351"/>
                </a:moveTo>
                <a:lnTo>
                  <a:pt x="597235" y="9351"/>
                </a:lnTo>
                <a:cubicBezTo>
                  <a:pt x="588091" y="33735"/>
                  <a:pt x="578703" y="58029"/>
                  <a:pt x="569803" y="82503"/>
                </a:cubicBezTo>
                <a:cubicBezTo>
                  <a:pt x="566509" y="91561"/>
                  <a:pt x="564970" y="101314"/>
                  <a:pt x="560659" y="109935"/>
                </a:cubicBezTo>
                <a:cubicBezTo>
                  <a:pt x="555744" y="119765"/>
                  <a:pt x="548467" y="128223"/>
                  <a:pt x="542371" y="137367"/>
                </a:cubicBezTo>
                <a:cubicBezTo>
                  <a:pt x="545419" y="186135"/>
                  <a:pt x="546400" y="235076"/>
                  <a:pt x="551515" y="283671"/>
                </a:cubicBezTo>
                <a:cubicBezTo>
                  <a:pt x="552524" y="293257"/>
                  <a:pt x="560659" y="301464"/>
                  <a:pt x="560659" y="311103"/>
                </a:cubicBezTo>
                <a:cubicBezTo>
                  <a:pt x="560659" y="334305"/>
                  <a:pt x="555308" y="375734"/>
                  <a:pt x="533227" y="393399"/>
                </a:cubicBezTo>
                <a:cubicBezTo>
                  <a:pt x="525701" y="399420"/>
                  <a:pt x="514939" y="399495"/>
                  <a:pt x="505795" y="402543"/>
                </a:cubicBezTo>
                <a:cubicBezTo>
                  <a:pt x="496651" y="411687"/>
                  <a:pt x="481916" y="417541"/>
                  <a:pt x="478363" y="429975"/>
                </a:cubicBezTo>
                <a:cubicBezTo>
                  <a:pt x="469114" y="462346"/>
                  <a:pt x="472743" y="497078"/>
                  <a:pt x="469219" y="530559"/>
                </a:cubicBezTo>
                <a:cubicBezTo>
                  <a:pt x="466647" y="554998"/>
                  <a:pt x="468473" y="580617"/>
                  <a:pt x="460075" y="603711"/>
                </a:cubicBezTo>
                <a:cubicBezTo>
                  <a:pt x="450627" y="629692"/>
                  <a:pt x="426426" y="633215"/>
                  <a:pt x="405211" y="640287"/>
                </a:cubicBezTo>
                <a:cubicBezTo>
                  <a:pt x="399115" y="652479"/>
                  <a:pt x="397395" y="668137"/>
                  <a:pt x="386923" y="676863"/>
                </a:cubicBezTo>
                <a:cubicBezTo>
                  <a:pt x="377269" y="684908"/>
                  <a:pt x="361898" y="681057"/>
                  <a:pt x="350347" y="686007"/>
                </a:cubicBezTo>
                <a:cubicBezTo>
                  <a:pt x="340246" y="690336"/>
                  <a:pt x="332059" y="698199"/>
                  <a:pt x="322915" y="704295"/>
                </a:cubicBezTo>
                <a:cubicBezTo>
                  <a:pt x="319344" y="722151"/>
                  <a:pt x="307084" y="793278"/>
                  <a:pt x="295483" y="804879"/>
                </a:cubicBezTo>
                <a:cubicBezTo>
                  <a:pt x="286339" y="814023"/>
                  <a:pt x="277985" y="824032"/>
                  <a:pt x="268051" y="832311"/>
                </a:cubicBezTo>
                <a:cubicBezTo>
                  <a:pt x="259608" y="839346"/>
                  <a:pt x="250449" y="845684"/>
                  <a:pt x="240619" y="850599"/>
                </a:cubicBezTo>
                <a:cubicBezTo>
                  <a:pt x="231998" y="854910"/>
                  <a:pt x="222331" y="856695"/>
                  <a:pt x="213187" y="859743"/>
                </a:cubicBezTo>
                <a:cubicBezTo>
                  <a:pt x="161168" y="851073"/>
                  <a:pt x="131984" y="841091"/>
                  <a:pt x="76027" y="859743"/>
                </a:cubicBezTo>
                <a:cubicBezTo>
                  <a:pt x="63759" y="863832"/>
                  <a:pt x="57739" y="878031"/>
                  <a:pt x="48595" y="887175"/>
                </a:cubicBezTo>
                <a:cubicBezTo>
                  <a:pt x="47376" y="892052"/>
                  <a:pt x="35554" y="943312"/>
                  <a:pt x="30307" y="951183"/>
                </a:cubicBezTo>
                <a:cubicBezTo>
                  <a:pt x="23134" y="961943"/>
                  <a:pt x="-9805" y="976079"/>
                  <a:pt x="2875" y="978615"/>
                </a:cubicBezTo>
                <a:cubicBezTo>
                  <a:pt x="41844" y="986409"/>
                  <a:pt x="82123" y="972519"/>
                  <a:pt x="121747" y="969471"/>
                </a:cubicBezTo>
                <a:cubicBezTo>
                  <a:pt x="197947" y="972519"/>
                  <a:pt x="274235" y="973858"/>
                  <a:pt x="350347" y="978615"/>
                </a:cubicBezTo>
                <a:cubicBezTo>
                  <a:pt x="371858" y="979959"/>
                  <a:pt x="395515" y="977292"/>
                  <a:pt x="414355" y="987759"/>
                </a:cubicBezTo>
                <a:cubicBezTo>
                  <a:pt x="426271" y="994379"/>
                  <a:pt x="426023" y="1012419"/>
                  <a:pt x="432643" y="1024335"/>
                </a:cubicBezTo>
                <a:cubicBezTo>
                  <a:pt x="441274" y="1039871"/>
                  <a:pt x="452721" y="1053875"/>
                  <a:pt x="460075" y="1070055"/>
                </a:cubicBezTo>
                <a:cubicBezTo>
                  <a:pt x="506711" y="1172653"/>
                  <a:pt x="453491" y="1087610"/>
                  <a:pt x="496651" y="1152351"/>
                </a:cubicBezTo>
                <a:lnTo>
                  <a:pt x="542371" y="1143207"/>
                </a:lnTo>
                <a:cubicBezTo>
                  <a:pt x="560612" y="1139890"/>
                  <a:pt x="579248" y="1138560"/>
                  <a:pt x="597235" y="1134063"/>
                </a:cubicBezTo>
                <a:cubicBezTo>
                  <a:pt x="630541" y="1125737"/>
                  <a:pt x="659245" y="1114304"/>
                  <a:pt x="688675" y="1097487"/>
                </a:cubicBezTo>
                <a:cubicBezTo>
                  <a:pt x="698217" y="1092035"/>
                  <a:pt x="706963" y="1085295"/>
                  <a:pt x="716107" y="1079199"/>
                </a:cubicBezTo>
                <a:cubicBezTo>
                  <a:pt x="746587" y="1082247"/>
                  <a:pt x="777699" y="1081455"/>
                  <a:pt x="807547" y="1088343"/>
                </a:cubicBezTo>
                <a:cubicBezTo>
                  <a:pt x="842397" y="1096385"/>
                  <a:pt x="832032" y="1109881"/>
                  <a:pt x="844123" y="1134063"/>
                </a:cubicBezTo>
                <a:cubicBezTo>
                  <a:pt x="849038" y="1143893"/>
                  <a:pt x="857496" y="1151665"/>
                  <a:pt x="862411" y="1161495"/>
                </a:cubicBezTo>
                <a:cubicBezTo>
                  <a:pt x="889699" y="1216070"/>
                  <a:pt x="874424" y="1196399"/>
                  <a:pt x="889843" y="1252935"/>
                </a:cubicBezTo>
                <a:cubicBezTo>
                  <a:pt x="894915" y="1271533"/>
                  <a:pt x="902035" y="1289511"/>
                  <a:pt x="908131" y="1307799"/>
                </a:cubicBezTo>
                <a:cubicBezTo>
                  <a:pt x="911179" y="1316943"/>
                  <a:pt x="915690" y="1325724"/>
                  <a:pt x="917275" y="1335231"/>
                </a:cubicBezTo>
                <a:cubicBezTo>
                  <a:pt x="923371" y="1371807"/>
                  <a:pt x="902397" y="1428376"/>
                  <a:pt x="935563" y="1444959"/>
                </a:cubicBezTo>
                <a:cubicBezTo>
                  <a:pt x="1001049" y="1477702"/>
                  <a:pt x="1081867" y="1451055"/>
                  <a:pt x="1155019" y="1454103"/>
                </a:cubicBezTo>
                <a:cubicBezTo>
                  <a:pt x="1251201" y="1478148"/>
                  <a:pt x="1134284" y="1442255"/>
                  <a:pt x="1219027" y="1490679"/>
                </a:cubicBezTo>
                <a:cubicBezTo>
                  <a:pt x="1308479" y="1541794"/>
                  <a:pt x="1191260" y="1438639"/>
                  <a:pt x="1310467" y="1518111"/>
                </a:cubicBezTo>
                <a:cubicBezTo>
                  <a:pt x="1319611" y="1524207"/>
                  <a:pt x="1327856" y="1531936"/>
                  <a:pt x="1337899" y="1536399"/>
                </a:cubicBezTo>
                <a:lnTo>
                  <a:pt x="1420195" y="1563831"/>
                </a:lnTo>
                <a:lnTo>
                  <a:pt x="1447627" y="1572975"/>
                </a:lnTo>
                <a:cubicBezTo>
                  <a:pt x="1453723" y="1560783"/>
                  <a:pt x="1464559" y="1549962"/>
                  <a:pt x="1465915" y="1536399"/>
                </a:cubicBezTo>
                <a:cubicBezTo>
                  <a:pt x="1467760" y="1517951"/>
                  <a:pt x="1460407" y="1499715"/>
                  <a:pt x="1456771" y="1481535"/>
                </a:cubicBezTo>
                <a:cubicBezTo>
                  <a:pt x="1454818" y="1471769"/>
                  <a:pt x="1444293" y="1429147"/>
                  <a:pt x="1438483" y="1417527"/>
                </a:cubicBezTo>
                <a:cubicBezTo>
                  <a:pt x="1433568" y="1407697"/>
                  <a:pt x="1426291" y="1399239"/>
                  <a:pt x="1420195" y="1390095"/>
                </a:cubicBezTo>
                <a:cubicBezTo>
                  <a:pt x="1423243" y="1353519"/>
                  <a:pt x="1424488" y="1316748"/>
                  <a:pt x="1429339" y="1280367"/>
                </a:cubicBezTo>
                <a:cubicBezTo>
                  <a:pt x="1430613" y="1270813"/>
                  <a:pt x="1433136" y="1260955"/>
                  <a:pt x="1438483" y="1252935"/>
                </a:cubicBezTo>
                <a:cubicBezTo>
                  <a:pt x="1445656" y="1242175"/>
                  <a:pt x="1456771" y="1234647"/>
                  <a:pt x="1465915" y="1225503"/>
                </a:cubicBezTo>
                <a:cubicBezTo>
                  <a:pt x="1468963" y="1216359"/>
                  <a:pt x="1468243" y="1204887"/>
                  <a:pt x="1475059" y="1198071"/>
                </a:cubicBezTo>
                <a:cubicBezTo>
                  <a:pt x="1481875" y="1191255"/>
                  <a:pt x="1493223" y="1191575"/>
                  <a:pt x="1502491" y="1188927"/>
                </a:cubicBezTo>
                <a:cubicBezTo>
                  <a:pt x="1582863" y="1165964"/>
                  <a:pt x="1500726" y="1192563"/>
                  <a:pt x="1566499" y="1170639"/>
                </a:cubicBezTo>
                <a:cubicBezTo>
                  <a:pt x="1572595" y="1161495"/>
                  <a:pt x="1584101" y="1154175"/>
                  <a:pt x="1584787" y="1143207"/>
                </a:cubicBezTo>
                <a:cubicBezTo>
                  <a:pt x="1587266" y="1103543"/>
                  <a:pt x="1580572" y="1063769"/>
                  <a:pt x="1575643" y="1024335"/>
                </a:cubicBezTo>
                <a:cubicBezTo>
                  <a:pt x="1574447" y="1014771"/>
                  <a:pt x="1571281" y="1005272"/>
                  <a:pt x="1566499" y="996903"/>
                </a:cubicBezTo>
                <a:cubicBezTo>
                  <a:pt x="1558938" y="983671"/>
                  <a:pt x="1547807" y="972812"/>
                  <a:pt x="1539067" y="960327"/>
                </a:cubicBezTo>
                <a:cubicBezTo>
                  <a:pt x="1526463" y="942321"/>
                  <a:pt x="1514683" y="923751"/>
                  <a:pt x="1502491" y="905463"/>
                </a:cubicBezTo>
                <a:lnTo>
                  <a:pt x="1484203" y="878031"/>
                </a:lnTo>
                <a:cubicBezTo>
                  <a:pt x="1486122" y="860756"/>
                  <a:pt x="1481397" y="788462"/>
                  <a:pt x="1511635" y="768303"/>
                </a:cubicBezTo>
                <a:cubicBezTo>
                  <a:pt x="1522092" y="761332"/>
                  <a:pt x="1536019" y="762207"/>
                  <a:pt x="1548211" y="759159"/>
                </a:cubicBezTo>
                <a:cubicBezTo>
                  <a:pt x="1554307" y="750015"/>
                  <a:pt x="1557917" y="738592"/>
                  <a:pt x="1566499" y="731727"/>
                </a:cubicBezTo>
                <a:cubicBezTo>
                  <a:pt x="1574025" y="725706"/>
                  <a:pt x="1590689" y="731660"/>
                  <a:pt x="1593931" y="722583"/>
                </a:cubicBezTo>
                <a:cubicBezTo>
                  <a:pt x="1607415" y="684828"/>
                  <a:pt x="1606123" y="643335"/>
                  <a:pt x="1612219" y="603711"/>
                </a:cubicBezTo>
                <a:cubicBezTo>
                  <a:pt x="1609171" y="591519"/>
                  <a:pt x="1610926" y="576948"/>
                  <a:pt x="1603075" y="567135"/>
                </a:cubicBezTo>
                <a:cubicBezTo>
                  <a:pt x="1597054" y="559609"/>
                  <a:pt x="1585185" y="559354"/>
                  <a:pt x="1575643" y="557991"/>
                </a:cubicBezTo>
                <a:cubicBezTo>
                  <a:pt x="1542315" y="553230"/>
                  <a:pt x="1508587" y="551895"/>
                  <a:pt x="1475059" y="548847"/>
                </a:cubicBezTo>
                <a:cubicBezTo>
                  <a:pt x="1479305" y="514877"/>
                  <a:pt x="1473372" y="473742"/>
                  <a:pt x="1502491" y="448263"/>
                </a:cubicBezTo>
                <a:cubicBezTo>
                  <a:pt x="1519032" y="433789"/>
                  <a:pt x="1557355" y="411687"/>
                  <a:pt x="1557355" y="411687"/>
                </a:cubicBezTo>
                <a:cubicBezTo>
                  <a:pt x="1569547" y="393399"/>
                  <a:pt x="1588600" y="378146"/>
                  <a:pt x="1593931" y="356823"/>
                </a:cubicBezTo>
                <a:cubicBezTo>
                  <a:pt x="1615355" y="271126"/>
                  <a:pt x="1594446" y="301444"/>
                  <a:pt x="1639651" y="256239"/>
                </a:cubicBezTo>
                <a:cubicBezTo>
                  <a:pt x="1636603" y="225759"/>
                  <a:pt x="1639644" y="194037"/>
                  <a:pt x="1630507" y="164799"/>
                </a:cubicBezTo>
                <a:cubicBezTo>
                  <a:pt x="1616470" y="119881"/>
                  <a:pt x="1597901" y="112582"/>
                  <a:pt x="1566499" y="91647"/>
                </a:cubicBezTo>
                <a:cubicBezTo>
                  <a:pt x="1560403" y="82503"/>
                  <a:pt x="1557154" y="70603"/>
                  <a:pt x="1548211" y="64215"/>
                </a:cubicBezTo>
                <a:cubicBezTo>
                  <a:pt x="1538644" y="57381"/>
                  <a:pt x="1491578" y="42289"/>
                  <a:pt x="1475059" y="36783"/>
                </a:cubicBezTo>
                <a:cubicBezTo>
                  <a:pt x="1453723" y="39831"/>
                  <a:pt x="1432185" y="41700"/>
                  <a:pt x="1411051" y="45927"/>
                </a:cubicBezTo>
                <a:cubicBezTo>
                  <a:pt x="1401600" y="47817"/>
                  <a:pt x="1393258" y="55071"/>
                  <a:pt x="1383619" y="55071"/>
                </a:cubicBezTo>
                <a:cubicBezTo>
                  <a:pt x="1371052" y="55071"/>
                  <a:pt x="1359235" y="48975"/>
                  <a:pt x="1347043" y="45927"/>
                </a:cubicBezTo>
                <a:cubicBezTo>
                  <a:pt x="1339303" y="38187"/>
                  <a:pt x="1307031" y="2329"/>
                  <a:pt x="1292179" y="207"/>
                </a:cubicBezTo>
                <a:cubicBezTo>
                  <a:pt x="1279738" y="-1570"/>
                  <a:pt x="1268149" y="8613"/>
                  <a:pt x="1255603" y="9351"/>
                </a:cubicBezTo>
                <a:cubicBezTo>
                  <a:pt x="1164270" y="14724"/>
                  <a:pt x="1072723" y="15447"/>
                  <a:pt x="981283" y="18495"/>
                </a:cubicBezTo>
                <a:cubicBezTo>
                  <a:pt x="972139" y="24591"/>
                  <a:pt x="961622" y="29012"/>
                  <a:pt x="953851" y="36783"/>
                </a:cubicBezTo>
                <a:cubicBezTo>
                  <a:pt x="892891" y="97743"/>
                  <a:pt x="981283" y="33735"/>
                  <a:pt x="908131" y="82503"/>
                </a:cubicBezTo>
                <a:cubicBezTo>
                  <a:pt x="905083" y="94695"/>
                  <a:pt x="905958" y="108622"/>
                  <a:pt x="898987" y="119079"/>
                </a:cubicBezTo>
                <a:cubicBezTo>
                  <a:pt x="879142" y="148847"/>
                  <a:pt x="857907" y="137421"/>
                  <a:pt x="834979" y="119079"/>
                </a:cubicBezTo>
                <a:cubicBezTo>
                  <a:pt x="814783" y="102922"/>
                  <a:pt x="805872" y="66557"/>
                  <a:pt x="780115" y="64215"/>
                </a:cubicBezTo>
                <a:lnTo>
                  <a:pt x="679531" y="55071"/>
                </a:lnTo>
                <a:cubicBezTo>
                  <a:pt x="673435" y="45927"/>
                  <a:pt x="668278" y="36082"/>
                  <a:pt x="661243" y="27639"/>
                </a:cubicBezTo>
                <a:cubicBezTo>
                  <a:pt x="652964" y="17705"/>
                  <a:pt x="607903" y="12399"/>
                  <a:pt x="597235" y="935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smtClean="0">
                <a:solidFill>
                  <a:srgbClr val="FF0000"/>
                </a:solidFill>
              </a:rPr>
              <a:t>8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5237688" y="3163824"/>
            <a:ext cx="459201" cy="493864"/>
          </a:xfrm>
          <a:custGeom>
            <a:avLst/>
            <a:gdLst>
              <a:gd name="connsiteX0" fmla="*/ 93264 w 459201"/>
              <a:gd name="connsiteY0" fmla="*/ 36576 h 493864"/>
              <a:gd name="connsiteX1" fmla="*/ 93264 w 459201"/>
              <a:gd name="connsiteY1" fmla="*/ 36576 h 493864"/>
              <a:gd name="connsiteX2" fmla="*/ 120696 w 459201"/>
              <a:gd name="connsiteY2" fmla="*/ 109728 h 493864"/>
              <a:gd name="connsiteX3" fmla="*/ 120696 w 459201"/>
              <a:gd name="connsiteY3" fmla="*/ 265176 h 493864"/>
              <a:gd name="connsiteX4" fmla="*/ 102408 w 459201"/>
              <a:gd name="connsiteY4" fmla="*/ 292608 h 493864"/>
              <a:gd name="connsiteX5" fmla="*/ 65832 w 459201"/>
              <a:gd name="connsiteY5" fmla="*/ 338328 h 493864"/>
              <a:gd name="connsiteX6" fmla="*/ 47544 w 459201"/>
              <a:gd name="connsiteY6" fmla="*/ 365760 h 493864"/>
              <a:gd name="connsiteX7" fmla="*/ 10968 w 459201"/>
              <a:gd name="connsiteY7" fmla="*/ 448056 h 493864"/>
              <a:gd name="connsiteX8" fmla="*/ 1824 w 459201"/>
              <a:gd name="connsiteY8" fmla="*/ 484632 h 493864"/>
              <a:gd name="connsiteX9" fmla="*/ 38400 w 459201"/>
              <a:gd name="connsiteY9" fmla="*/ 493776 h 493864"/>
              <a:gd name="connsiteX10" fmla="*/ 120696 w 459201"/>
              <a:gd name="connsiteY10" fmla="*/ 484632 h 493864"/>
              <a:gd name="connsiteX11" fmla="*/ 230424 w 459201"/>
              <a:gd name="connsiteY11" fmla="*/ 466344 h 493864"/>
              <a:gd name="connsiteX12" fmla="*/ 349296 w 459201"/>
              <a:gd name="connsiteY12" fmla="*/ 457200 h 493864"/>
              <a:gd name="connsiteX13" fmla="*/ 395016 w 459201"/>
              <a:gd name="connsiteY13" fmla="*/ 420624 h 493864"/>
              <a:gd name="connsiteX14" fmla="*/ 376728 w 459201"/>
              <a:gd name="connsiteY14" fmla="*/ 365760 h 493864"/>
              <a:gd name="connsiteX15" fmla="*/ 367584 w 459201"/>
              <a:gd name="connsiteY15" fmla="*/ 338328 h 493864"/>
              <a:gd name="connsiteX16" fmla="*/ 385872 w 459201"/>
              <a:gd name="connsiteY16" fmla="*/ 292608 h 493864"/>
              <a:gd name="connsiteX17" fmla="*/ 413304 w 459201"/>
              <a:gd name="connsiteY17" fmla="*/ 283464 h 493864"/>
              <a:gd name="connsiteX18" fmla="*/ 440736 w 459201"/>
              <a:gd name="connsiteY18" fmla="*/ 256032 h 493864"/>
              <a:gd name="connsiteX19" fmla="*/ 459024 w 459201"/>
              <a:gd name="connsiteY19" fmla="*/ 201168 h 493864"/>
              <a:gd name="connsiteX20" fmla="*/ 449880 w 459201"/>
              <a:gd name="connsiteY20" fmla="*/ 109728 h 493864"/>
              <a:gd name="connsiteX21" fmla="*/ 413304 w 459201"/>
              <a:gd name="connsiteY21" fmla="*/ 54864 h 493864"/>
              <a:gd name="connsiteX22" fmla="*/ 404160 w 459201"/>
              <a:gd name="connsiteY22" fmla="*/ 27432 h 493864"/>
              <a:gd name="connsiteX23" fmla="*/ 376728 w 459201"/>
              <a:gd name="connsiteY23" fmla="*/ 0 h 493864"/>
              <a:gd name="connsiteX24" fmla="*/ 349296 w 459201"/>
              <a:gd name="connsiteY24" fmla="*/ 9144 h 493864"/>
              <a:gd name="connsiteX25" fmla="*/ 257856 w 459201"/>
              <a:gd name="connsiteY25" fmla="*/ 45720 h 493864"/>
              <a:gd name="connsiteX26" fmla="*/ 93264 w 459201"/>
              <a:gd name="connsiteY26" fmla="*/ 36576 h 493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59201" h="493864">
                <a:moveTo>
                  <a:pt x="93264" y="36576"/>
                </a:moveTo>
                <a:lnTo>
                  <a:pt x="93264" y="36576"/>
                </a:lnTo>
                <a:cubicBezTo>
                  <a:pt x="102408" y="60960"/>
                  <a:pt x="113542" y="84688"/>
                  <a:pt x="120696" y="109728"/>
                </a:cubicBezTo>
                <a:cubicBezTo>
                  <a:pt x="135246" y="160653"/>
                  <a:pt x="131752" y="213581"/>
                  <a:pt x="120696" y="265176"/>
                </a:cubicBezTo>
                <a:cubicBezTo>
                  <a:pt x="118393" y="275922"/>
                  <a:pt x="107323" y="282778"/>
                  <a:pt x="102408" y="292608"/>
                </a:cubicBezTo>
                <a:cubicBezTo>
                  <a:pt x="80324" y="336775"/>
                  <a:pt x="112075" y="307499"/>
                  <a:pt x="65832" y="338328"/>
                </a:cubicBezTo>
                <a:cubicBezTo>
                  <a:pt x="59736" y="347472"/>
                  <a:pt x="52007" y="355717"/>
                  <a:pt x="47544" y="365760"/>
                </a:cubicBezTo>
                <a:cubicBezTo>
                  <a:pt x="4017" y="463695"/>
                  <a:pt x="52356" y="385974"/>
                  <a:pt x="10968" y="448056"/>
                </a:cubicBezTo>
                <a:cubicBezTo>
                  <a:pt x="7920" y="460248"/>
                  <a:pt x="-4642" y="473856"/>
                  <a:pt x="1824" y="484632"/>
                </a:cubicBezTo>
                <a:cubicBezTo>
                  <a:pt x="8290" y="495408"/>
                  <a:pt x="25833" y="493776"/>
                  <a:pt x="38400" y="493776"/>
                </a:cubicBezTo>
                <a:cubicBezTo>
                  <a:pt x="66001" y="493776"/>
                  <a:pt x="93264" y="487680"/>
                  <a:pt x="120696" y="484632"/>
                </a:cubicBezTo>
                <a:cubicBezTo>
                  <a:pt x="171639" y="467651"/>
                  <a:pt x="146205" y="474000"/>
                  <a:pt x="230424" y="466344"/>
                </a:cubicBezTo>
                <a:cubicBezTo>
                  <a:pt x="270002" y="462746"/>
                  <a:pt x="309672" y="460248"/>
                  <a:pt x="349296" y="457200"/>
                </a:cubicBezTo>
                <a:cubicBezTo>
                  <a:pt x="373034" y="451266"/>
                  <a:pt x="398916" y="455724"/>
                  <a:pt x="395016" y="420624"/>
                </a:cubicBezTo>
                <a:cubicBezTo>
                  <a:pt x="392887" y="401465"/>
                  <a:pt x="382824" y="384048"/>
                  <a:pt x="376728" y="365760"/>
                </a:cubicBezTo>
                <a:lnTo>
                  <a:pt x="367584" y="338328"/>
                </a:lnTo>
                <a:cubicBezTo>
                  <a:pt x="373680" y="323088"/>
                  <a:pt x="375364" y="305218"/>
                  <a:pt x="385872" y="292608"/>
                </a:cubicBezTo>
                <a:cubicBezTo>
                  <a:pt x="392042" y="285203"/>
                  <a:pt x="405284" y="288811"/>
                  <a:pt x="413304" y="283464"/>
                </a:cubicBezTo>
                <a:cubicBezTo>
                  <a:pt x="424064" y="276291"/>
                  <a:pt x="431592" y="265176"/>
                  <a:pt x="440736" y="256032"/>
                </a:cubicBezTo>
                <a:cubicBezTo>
                  <a:pt x="446832" y="237744"/>
                  <a:pt x="460942" y="220350"/>
                  <a:pt x="459024" y="201168"/>
                </a:cubicBezTo>
                <a:cubicBezTo>
                  <a:pt x="455976" y="170688"/>
                  <a:pt x="459017" y="138966"/>
                  <a:pt x="449880" y="109728"/>
                </a:cubicBezTo>
                <a:cubicBezTo>
                  <a:pt x="443324" y="88749"/>
                  <a:pt x="420255" y="75716"/>
                  <a:pt x="413304" y="54864"/>
                </a:cubicBezTo>
                <a:cubicBezTo>
                  <a:pt x="410256" y="45720"/>
                  <a:pt x="409507" y="35452"/>
                  <a:pt x="404160" y="27432"/>
                </a:cubicBezTo>
                <a:cubicBezTo>
                  <a:pt x="396987" y="16672"/>
                  <a:pt x="385872" y="9144"/>
                  <a:pt x="376728" y="0"/>
                </a:cubicBezTo>
                <a:cubicBezTo>
                  <a:pt x="367584" y="3048"/>
                  <a:pt x="358155" y="5347"/>
                  <a:pt x="349296" y="9144"/>
                </a:cubicBezTo>
                <a:cubicBezTo>
                  <a:pt x="319057" y="22103"/>
                  <a:pt x="292305" y="42849"/>
                  <a:pt x="257856" y="45720"/>
                </a:cubicBezTo>
                <a:cubicBezTo>
                  <a:pt x="145091" y="55117"/>
                  <a:pt x="120696" y="38100"/>
                  <a:pt x="93264" y="365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9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3696409" y="4059936"/>
            <a:ext cx="1067615" cy="1060704"/>
          </a:xfrm>
          <a:custGeom>
            <a:avLst/>
            <a:gdLst>
              <a:gd name="connsiteX0" fmla="*/ 34343 w 1067615"/>
              <a:gd name="connsiteY0" fmla="*/ 27432 h 1060704"/>
              <a:gd name="connsiteX1" fmla="*/ 34343 w 1067615"/>
              <a:gd name="connsiteY1" fmla="*/ 27432 h 1060704"/>
              <a:gd name="connsiteX2" fmla="*/ 70919 w 1067615"/>
              <a:gd name="connsiteY2" fmla="*/ 100584 h 1060704"/>
              <a:gd name="connsiteX3" fmla="*/ 89207 w 1067615"/>
              <a:gd name="connsiteY3" fmla="*/ 128016 h 1060704"/>
              <a:gd name="connsiteX4" fmla="*/ 107495 w 1067615"/>
              <a:gd name="connsiteY4" fmla="*/ 210312 h 1060704"/>
              <a:gd name="connsiteX5" fmla="*/ 134927 w 1067615"/>
              <a:gd name="connsiteY5" fmla="*/ 237744 h 1060704"/>
              <a:gd name="connsiteX6" fmla="*/ 144071 w 1067615"/>
              <a:gd name="connsiteY6" fmla="*/ 265176 h 1060704"/>
              <a:gd name="connsiteX7" fmla="*/ 125783 w 1067615"/>
              <a:gd name="connsiteY7" fmla="*/ 338328 h 1060704"/>
              <a:gd name="connsiteX8" fmla="*/ 134927 w 1067615"/>
              <a:gd name="connsiteY8" fmla="*/ 393192 h 1060704"/>
              <a:gd name="connsiteX9" fmla="*/ 171503 w 1067615"/>
              <a:gd name="connsiteY9" fmla="*/ 457200 h 1060704"/>
              <a:gd name="connsiteX10" fmla="*/ 162359 w 1067615"/>
              <a:gd name="connsiteY10" fmla="*/ 548640 h 1060704"/>
              <a:gd name="connsiteX11" fmla="*/ 134927 w 1067615"/>
              <a:gd name="connsiteY11" fmla="*/ 557784 h 1060704"/>
              <a:gd name="connsiteX12" fmla="*/ 107495 w 1067615"/>
              <a:gd name="connsiteY12" fmla="*/ 585216 h 1060704"/>
              <a:gd name="connsiteX13" fmla="*/ 98351 w 1067615"/>
              <a:gd name="connsiteY13" fmla="*/ 621792 h 1060704"/>
              <a:gd name="connsiteX14" fmla="*/ 89207 w 1067615"/>
              <a:gd name="connsiteY14" fmla="*/ 649224 h 1060704"/>
              <a:gd name="connsiteX15" fmla="*/ 70919 w 1067615"/>
              <a:gd name="connsiteY15" fmla="*/ 722376 h 1060704"/>
              <a:gd name="connsiteX16" fmla="*/ 52631 w 1067615"/>
              <a:gd name="connsiteY16" fmla="*/ 777240 h 1060704"/>
              <a:gd name="connsiteX17" fmla="*/ 25199 w 1067615"/>
              <a:gd name="connsiteY17" fmla="*/ 804672 h 1060704"/>
              <a:gd name="connsiteX18" fmla="*/ 25199 w 1067615"/>
              <a:gd name="connsiteY18" fmla="*/ 996696 h 1060704"/>
              <a:gd name="connsiteX19" fmla="*/ 107495 w 1067615"/>
              <a:gd name="connsiteY19" fmla="*/ 960120 h 1060704"/>
              <a:gd name="connsiteX20" fmla="*/ 134927 w 1067615"/>
              <a:gd name="connsiteY20" fmla="*/ 950976 h 1060704"/>
              <a:gd name="connsiteX21" fmla="*/ 326951 w 1067615"/>
              <a:gd name="connsiteY21" fmla="*/ 960120 h 1060704"/>
              <a:gd name="connsiteX22" fmla="*/ 363527 w 1067615"/>
              <a:gd name="connsiteY22" fmla="*/ 969264 h 1060704"/>
              <a:gd name="connsiteX23" fmla="*/ 390959 w 1067615"/>
              <a:gd name="connsiteY23" fmla="*/ 978408 h 1060704"/>
              <a:gd name="connsiteX24" fmla="*/ 619559 w 1067615"/>
              <a:gd name="connsiteY24" fmla="*/ 987552 h 1060704"/>
              <a:gd name="connsiteX25" fmla="*/ 646991 w 1067615"/>
              <a:gd name="connsiteY25" fmla="*/ 996696 h 1060704"/>
              <a:gd name="connsiteX26" fmla="*/ 775007 w 1067615"/>
              <a:gd name="connsiteY26" fmla="*/ 1014984 h 1060704"/>
              <a:gd name="connsiteX27" fmla="*/ 802439 w 1067615"/>
              <a:gd name="connsiteY27" fmla="*/ 1033272 h 1060704"/>
              <a:gd name="connsiteX28" fmla="*/ 857303 w 1067615"/>
              <a:gd name="connsiteY28" fmla="*/ 1060704 h 1060704"/>
              <a:gd name="connsiteX29" fmla="*/ 967031 w 1067615"/>
              <a:gd name="connsiteY29" fmla="*/ 1024128 h 1060704"/>
              <a:gd name="connsiteX30" fmla="*/ 976175 w 1067615"/>
              <a:gd name="connsiteY30" fmla="*/ 996696 h 1060704"/>
              <a:gd name="connsiteX31" fmla="*/ 967031 w 1067615"/>
              <a:gd name="connsiteY31" fmla="*/ 932688 h 1060704"/>
              <a:gd name="connsiteX32" fmla="*/ 912167 w 1067615"/>
              <a:gd name="connsiteY32" fmla="*/ 914400 h 1060704"/>
              <a:gd name="connsiteX33" fmla="*/ 884735 w 1067615"/>
              <a:gd name="connsiteY33" fmla="*/ 896112 h 1060704"/>
              <a:gd name="connsiteX34" fmla="*/ 857303 w 1067615"/>
              <a:gd name="connsiteY34" fmla="*/ 621792 h 1060704"/>
              <a:gd name="connsiteX35" fmla="*/ 884735 w 1067615"/>
              <a:gd name="connsiteY35" fmla="*/ 603504 h 1060704"/>
              <a:gd name="connsiteX36" fmla="*/ 994463 w 1067615"/>
              <a:gd name="connsiteY36" fmla="*/ 594360 h 1060704"/>
              <a:gd name="connsiteX37" fmla="*/ 1031039 w 1067615"/>
              <a:gd name="connsiteY37" fmla="*/ 566928 h 1060704"/>
              <a:gd name="connsiteX38" fmla="*/ 1058471 w 1067615"/>
              <a:gd name="connsiteY38" fmla="*/ 548640 h 1060704"/>
              <a:gd name="connsiteX39" fmla="*/ 1067615 w 1067615"/>
              <a:gd name="connsiteY39" fmla="*/ 521208 h 1060704"/>
              <a:gd name="connsiteX40" fmla="*/ 1058471 w 1067615"/>
              <a:gd name="connsiteY40" fmla="*/ 493776 h 1060704"/>
              <a:gd name="connsiteX41" fmla="*/ 976175 w 1067615"/>
              <a:gd name="connsiteY41" fmla="*/ 466344 h 1060704"/>
              <a:gd name="connsiteX42" fmla="*/ 948743 w 1067615"/>
              <a:gd name="connsiteY42" fmla="*/ 457200 h 1060704"/>
              <a:gd name="connsiteX43" fmla="*/ 921311 w 1067615"/>
              <a:gd name="connsiteY43" fmla="*/ 448056 h 1060704"/>
              <a:gd name="connsiteX44" fmla="*/ 903023 w 1067615"/>
              <a:gd name="connsiteY44" fmla="*/ 420624 h 1060704"/>
              <a:gd name="connsiteX45" fmla="*/ 884735 w 1067615"/>
              <a:gd name="connsiteY45" fmla="*/ 256032 h 1060704"/>
              <a:gd name="connsiteX46" fmla="*/ 875591 w 1067615"/>
              <a:gd name="connsiteY46" fmla="*/ 228600 h 1060704"/>
              <a:gd name="connsiteX47" fmla="*/ 857303 w 1067615"/>
              <a:gd name="connsiteY47" fmla="*/ 155448 h 1060704"/>
              <a:gd name="connsiteX48" fmla="*/ 793295 w 1067615"/>
              <a:gd name="connsiteY48" fmla="*/ 109728 h 1060704"/>
              <a:gd name="connsiteX49" fmla="*/ 701855 w 1067615"/>
              <a:gd name="connsiteY49" fmla="*/ 118872 h 1060704"/>
              <a:gd name="connsiteX50" fmla="*/ 674423 w 1067615"/>
              <a:gd name="connsiteY50" fmla="*/ 201168 h 1060704"/>
              <a:gd name="connsiteX51" fmla="*/ 646991 w 1067615"/>
              <a:gd name="connsiteY51" fmla="*/ 210312 h 1060704"/>
              <a:gd name="connsiteX52" fmla="*/ 582983 w 1067615"/>
              <a:gd name="connsiteY52" fmla="*/ 201168 h 1060704"/>
              <a:gd name="connsiteX53" fmla="*/ 537263 w 1067615"/>
              <a:gd name="connsiteY53" fmla="*/ 155448 h 1060704"/>
              <a:gd name="connsiteX54" fmla="*/ 509831 w 1067615"/>
              <a:gd name="connsiteY54" fmla="*/ 137160 h 1060704"/>
              <a:gd name="connsiteX55" fmla="*/ 491543 w 1067615"/>
              <a:gd name="connsiteY55" fmla="*/ 109728 h 1060704"/>
              <a:gd name="connsiteX56" fmla="*/ 464111 w 1067615"/>
              <a:gd name="connsiteY56" fmla="*/ 91440 h 1060704"/>
              <a:gd name="connsiteX57" fmla="*/ 436679 w 1067615"/>
              <a:gd name="connsiteY57" fmla="*/ 36576 h 1060704"/>
              <a:gd name="connsiteX58" fmla="*/ 381815 w 1067615"/>
              <a:gd name="connsiteY58" fmla="*/ 18288 h 1060704"/>
              <a:gd name="connsiteX59" fmla="*/ 253799 w 1067615"/>
              <a:gd name="connsiteY59" fmla="*/ 0 h 1060704"/>
              <a:gd name="connsiteX60" fmla="*/ 70919 w 1067615"/>
              <a:gd name="connsiteY60" fmla="*/ 9144 h 1060704"/>
              <a:gd name="connsiteX61" fmla="*/ 34343 w 1067615"/>
              <a:gd name="connsiteY61" fmla="*/ 27432 h 1060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067615" h="1060704">
                <a:moveTo>
                  <a:pt x="34343" y="27432"/>
                </a:moveTo>
                <a:lnTo>
                  <a:pt x="34343" y="27432"/>
                </a:lnTo>
                <a:cubicBezTo>
                  <a:pt x="46535" y="51816"/>
                  <a:pt x="57864" y="76651"/>
                  <a:pt x="70919" y="100584"/>
                </a:cubicBezTo>
                <a:cubicBezTo>
                  <a:pt x="76181" y="110232"/>
                  <a:pt x="84292" y="118186"/>
                  <a:pt x="89207" y="128016"/>
                </a:cubicBezTo>
                <a:cubicBezTo>
                  <a:pt x="127849" y="205300"/>
                  <a:pt x="51303" y="83881"/>
                  <a:pt x="107495" y="210312"/>
                </a:cubicBezTo>
                <a:cubicBezTo>
                  <a:pt x="112747" y="222129"/>
                  <a:pt x="125783" y="228600"/>
                  <a:pt x="134927" y="237744"/>
                </a:cubicBezTo>
                <a:cubicBezTo>
                  <a:pt x="137975" y="246888"/>
                  <a:pt x="144944" y="255577"/>
                  <a:pt x="144071" y="265176"/>
                </a:cubicBezTo>
                <a:cubicBezTo>
                  <a:pt x="141795" y="290207"/>
                  <a:pt x="125783" y="338328"/>
                  <a:pt x="125783" y="338328"/>
                </a:cubicBezTo>
                <a:cubicBezTo>
                  <a:pt x="128831" y="356616"/>
                  <a:pt x="129599" y="375434"/>
                  <a:pt x="134927" y="393192"/>
                </a:cubicBezTo>
                <a:cubicBezTo>
                  <a:pt x="141255" y="414285"/>
                  <a:pt x="159259" y="438834"/>
                  <a:pt x="171503" y="457200"/>
                </a:cubicBezTo>
                <a:cubicBezTo>
                  <a:pt x="168455" y="487680"/>
                  <a:pt x="172827" y="519852"/>
                  <a:pt x="162359" y="548640"/>
                </a:cubicBezTo>
                <a:cubicBezTo>
                  <a:pt x="159065" y="557698"/>
                  <a:pt x="142947" y="552437"/>
                  <a:pt x="134927" y="557784"/>
                </a:cubicBezTo>
                <a:cubicBezTo>
                  <a:pt x="124167" y="564957"/>
                  <a:pt x="116639" y="576072"/>
                  <a:pt x="107495" y="585216"/>
                </a:cubicBezTo>
                <a:cubicBezTo>
                  <a:pt x="104447" y="597408"/>
                  <a:pt x="101803" y="609708"/>
                  <a:pt x="98351" y="621792"/>
                </a:cubicBezTo>
                <a:cubicBezTo>
                  <a:pt x="95703" y="631060"/>
                  <a:pt x="91743" y="639925"/>
                  <a:pt x="89207" y="649224"/>
                </a:cubicBezTo>
                <a:cubicBezTo>
                  <a:pt x="82594" y="673473"/>
                  <a:pt x="78867" y="698531"/>
                  <a:pt x="70919" y="722376"/>
                </a:cubicBezTo>
                <a:cubicBezTo>
                  <a:pt x="64823" y="740664"/>
                  <a:pt x="66262" y="763609"/>
                  <a:pt x="52631" y="777240"/>
                </a:cubicBezTo>
                <a:lnTo>
                  <a:pt x="25199" y="804672"/>
                </a:lnTo>
                <a:cubicBezTo>
                  <a:pt x="19269" y="852116"/>
                  <a:pt x="1002" y="958672"/>
                  <a:pt x="25199" y="996696"/>
                </a:cubicBezTo>
                <a:cubicBezTo>
                  <a:pt x="36588" y="1014592"/>
                  <a:pt x="94752" y="966492"/>
                  <a:pt x="107495" y="960120"/>
                </a:cubicBezTo>
                <a:cubicBezTo>
                  <a:pt x="116116" y="955809"/>
                  <a:pt x="125783" y="954024"/>
                  <a:pt x="134927" y="950976"/>
                </a:cubicBezTo>
                <a:cubicBezTo>
                  <a:pt x="198935" y="954024"/>
                  <a:pt x="263075" y="955010"/>
                  <a:pt x="326951" y="960120"/>
                </a:cubicBezTo>
                <a:cubicBezTo>
                  <a:pt x="339478" y="961122"/>
                  <a:pt x="351443" y="965812"/>
                  <a:pt x="363527" y="969264"/>
                </a:cubicBezTo>
                <a:cubicBezTo>
                  <a:pt x="372795" y="971912"/>
                  <a:pt x="381345" y="977721"/>
                  <a:pt x="390959" y="978408"/>
                </a:cubicBezTo>
                <a:cubicBezTo>
                  <a:pt x="467026" y="983841"/>
                  <a:pt x="543359" y="984504"/>
                  <a:pt x="619559" y="987552"/>
                </a:cubicBezTo>
                <a:cubicBezTo>
                  <a:pt x="628703" y="990600"/>
                  <a:pt x="637499" y="995021"/>
                  <a:pt x="646991" y="996696"/>
                </a:cubicBezTo>
                <a:cubicBezTo>
                  <a:pt x="689440" y="1004187"/>
                  <a:pt x="775007" y="1014984"/>
                  <a:pt x="775007" y="1014984"/>
                </a:cubicBezTo>
                <a:cubicBezTo>
                  <a:pt x="784151" y="1021080"/>
                  <a:pt x="792609" y="1028357"/>
                  <a:pt x="802439" y="1033272"/>
                </a:cubicBezTo>
                <a:cubicBezTo>
                  <a:pt x="878155" y="1071130"/>
                  <a:pt x="778687" y="1008293"/>
                  <a:pt x="857303" y="1060704"/>
                </a:cubicBezTo>
                <a:cubicBezTo>
                  <a:pt x="933800" y="1053054"/>
                  <a:pt x="941036" y="1076119"/>
                  <a:pt x="967031" y="1024128"/>
                </a:cubicBezTo>
                <a:cubicBezTo>
                  <a:pt x="971342" y="1015507"/>
                  <a:pt x="973127" y="1005840"/>
                  <a:pt x="976175" y="996696"/>
                </a:cubicBezTo>
                <a:cubicBezTo>
                  <a:pt x="973127" y="975360"/>
                  <a:pt x="980263" y="949701"/>
                  <a:pt x="967031" y="932688"/>
                </a:cubicBezTo>
                <a:cubicBezTo>
                  <a:pt x="955196" y="917471"/>
                  <a:pt x="928207" y="925093"/>
                  <a:pt x="912167" y="914400"/>
                </a:cubicBezTo>
                <a:lnTo>
                  <a:pt x="884735" y="896112"/>
                </a:lnTo>
                <a:cubicBezTo>
                  <a:pt x="814152" y="790238"/>
                  <a:pt x="825240" y="830202"/>
                  <a:pt x="857303" y="621792"/>
                </a:cubicBezTo>
                <a:cubicBezTo>
                  <a:pt x="858974" y="610930"/>
                  <a:pt x="873959" y="605659"/>
                  <a:pt x="884735" y="603504"/>
                </a:cubicBezTo>
                <a:cubicBezTo>
                  <a:pt x="920725" y="596306"/>
                  <a:pt x="957887" y="597408"/>
                  <a:pt x="994463" y="594360"/>
                </a:cubicBezTo>
                <a:cubicBezTo>
                  <a:pt x="1006655" y="585216"/>
                  <a:pt x="1018638" y="575786"/>
                  <a:pt x="1031039" y="566928"/>
                </a:cubicBezTo>
                <a:cubicBezTo>
                  <a:pt x="1039982" y="560540"/>
                  <a:pt x="1051606" y="557222"/>
                  <a:pt x="1058471" y="548640"/>
                </a:cubicBezTo>
                <a:cubicBezTo>
                  <a:pt x="1064492" y="541114"/>
                  <a:pt x="1064567" y="530352"/>
                  <a:pt x="1067615" y="521208"/>
                </a:cubicBezTo>
                <a:cubicBezTo>
                  <a:pt x="1064567" y="512064"/>
                  <a:pt x="1066314" y="499378"/>
                  <a:pt x="1058471" y="493776"/>
                </a:cubicBezTo>
                <a:lnTo>
                  <a:pt x="976175" y="466344"/>
                </a:lnTo>
                <a:lnTo>
                  <a:pt x="948743" y="457200"/>
                </a:lnTo>
                <a:lnTo>
                  <a:pt x="921311" y="448056"/>
                </a:lnTo>
                <a:cubicBezTo>
                  <a:pt x="915215" y="438912"/>
                  <a:pt x="907352" y="430725"/>
                  <a:pt x="903023" y="420624"/>
                </a:cubicBezTo>
                <a:cubicBezTo>
                  <a:pt x="886148" y="381250"/>
                  <a:pt x="885769" y="264824"/>
                  <a:pt x="884735" y="256032"/>
                </a:cubicBezTo>
                <a:cubicBezTo>
                  <a:pt x="883609" y="246459"/>
                  <a:pt x="877929" y="237951"/>
                  <a:pt x="875591" y="228600"/>
                </a:cubicBezTo>
                <a:cubicBezTo>
                  <a:pt x="875189" y="226991"/>
                  <a:pt x="864768" y="164406"/>
                  <a:pt x="857303" y="155448"/>
                </a:cubicBezTo>
                <a:cubicBezTo>
                  <a:pt x="850214" y="146942"/>
                  <a:pt x="805804" y="118067"/>
                  <a:pt x="793295" y="109728"/>
                </a:cubicBezTo>
                <a:cubicBezTo>
                  <a:pt x="762815" y="112776"/>
                  <a:pt x="730915" y="109185"/>
                  <a:pt x="701855" y="118872"/>
                </a:cubicBezTo>
                <a:cubicBezTo>
                  <a:pt x="677340" y="127044"/>
                  <a:pt x="678529" y="193982"/>
                  <a:pt x="674423" y="201168"/>
                </a:cubicBezTo>
                <a:cubicBezTo>
                  <a:pt x="669641" y="209537"/>
                  <a:pt x="656135" y="207264"/>
                  <a:pt x="646991" y="210312"/>
                </a:cubicBezTo>
                <a:cubicBezTo>
                  <a:pt x="625655" y="207264"/>
                  <a:pt x="603627" y="207361"/>
                  <a:pt x="582983" y="201168"/>
                </a:cubicBezTo>
                <a:cubicBezTo>
                  <a:pt x="548149" y="190718"/>
                  <a:pt x="559905" y="178090"/>
                  <a:pt x="537263" y="155448"/>
                </a:cubicBezTo>
                <a:cubicBezTo>
                  <a:pt x="529492" y="147677"/>
                  <a:pt x="518975" y="143256"/>
                  <a:pt x="509831" y="137160"/>
                </a:cubicBezTo>
                <a:cubicBezTo>
                  <a:pt x="503735" y="128016"/>
                  <a:pt x="499314" y="117499"/>
                  <a:pt x="491543" y="109728"/>
                </a:cubicBezTo>
                <a:cubicBezTo>
                  <a:pt x="483772" y="101957"/>
                  <a:pt x="470976" y="100022"/>
                  <a:pt x="464111" y="91440"/>
                </a:cubicBezTo>
                <a:cubicBezTo>
                  <a:pt x="445178" y="67774"/>
                  <a:pt x="467512" y="55847"/>
                  <a:pt x="436679" y="36576"/>
                </a:cubicBezTo>
                <a:cubicBezTo>
                  <a:pt x="420332" y="26359"/>
                  <a:pt x="400830" y="21457"/>
                  <a:pt x="381815" y="18288"/>
                </a:cubicBezTo>
                <a:cubicBezTo>
                  <a:pt x="302712" y="5104"/>
                  <a:pt x="345348" y="11444"/>
                  <a:pt x="253799" y="0"/>
                </a:cubicBezTo>
                <a:cubicBezTo>
                  <a:pt x="192839" y="3048"/>
                  <a:pt x="131726" y="3856"/>
                  <a:pt x="70919" y="9144"/>
                </a:cubicBezTo>
                <a:cubicBezTo>
                  <a:pt x="-67490" y="21180"/>
                  <a:pt x="40439" y="24384"/>
                  <a:pt x="34343" y="27432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10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3712464" y="4983480"/>
            <a:ext cx="804672" cy="1033272"/>
          </a:xfrm>
          <a:custGeom>
            <a:avLst/>
            <a:gdLst>
              <a:gd name="connsiteX0" fmla="*/ 0 w 804672"/>
              <a:gd name="connsiteY0" fmla="*/ 91440 h 1033272"/>
              <a:gd name="connsiteX1" fmla="*/ 0 w 804672"/>
              <a:gd name="connsiteY1" fmla="*/ 91440 h 1033272"/>
              <a:gd name="connsiteX2" fmla="*/ 36576 w 804672"/>
              <a:gd name="connsiteY2" fmla="*/ 164592 h 1033272"/>
              <a:gd name="connsiteX3" fmla="*/ 45720 w 804672"/>
              <a:gd name="connsiteY3" fmla="*/ 192024 h 1033272"/>
              <a:gd name="connsiteX4" fmla="*/ 73152 w 804672"/>
              <a:gd name="connsiteY4" fmla="*/ 219456 h 1033272"/>
              <a:gd name="connsiteX5" fmla="*/ 109728 w 804672"/>
              <a:gd name="connsiteY5" fmla="*/ 283464 h 1033272"/>
              <a:gd name="connsiteX6" fmla="*/ 137160 w 804672"/>
              <a:gd name="connsiteY6" fmla="*/ 310896 h 1033272"/>
              <a:gd name="connsiteX7" fmla="*/ 155448 w 804672"/>
              <a:gd name="connsiteY7" fmla="*/ 338328 h 1033272"/>
              <a:gd name="connsiteX8" fmla="*/ 173736 w 804672"/>
              <a:gd name="connsiteY8" fmla="*/ 393192 h 1033272"/>
              <a:gd name="connsiteX9" fmla="*/ 182880 w 804672"/>
              <a:gd name="connsiteY9" fmla="*/ 475488 h 1033272"/>
              <a:gd name="connsiteX10" fmla="*/ 219456 w 804672"/>
              <a:gd name="connsiteY10" fmla="*/ 530352 h 1033272"/>
              <a:gd name="connsiteX11" fmla="*/ 228600 w 804672"/>
              <a:gd name="connsiteY11" fmla="*/ 722376 h 1033272"/>
              <a:gd name="connsiteX12" fmla="*/ 246888 w 804672"/>
              <a:gd name="connsiteY12" fmla="*/ 777240 h 1033272"/>
              <a:gd name="connsiteX13" fmla="*/ 256032 w 804672"/>
              <a:gd name="connsiteY13" fmla="*/ 804672 h 1033272"/>
              <a:gd name="connsiteX14" fmla="*/ 265176 w 804672"/>
              <a:gd name="connsiteY14" fmla="*/ 832104 h 1033272"/>
              <a:gd name="connsiteX15" fmla="*/ 292608 w 804672"/>
              <a:gd name="connsiteY15" fmla="*/ 932688 h 1033272"/>
              <a:gd name="connsiteX16" fmla="*/ 347472 w 804672"/>
              <a:gd name="connsiteY16" fmla="*/ 987552 h 1033272"/>
              <a:gd name="connsiteX17" fmla="*/ 393192 w 804672"/>
              <a:gd name="connsiteY17" fmla="*/ 1024128 h 1033272"/>
              <a:gd name="connsiteX18" fmla="*/ 448056 w 804672"/>
              <a:gd name="connsiteY18" fmla="*/ 1014984 h 1033272"/>
              <a:gd name="connsiteX19" fmla="*/ 512064 w 804672"/>
              <a:gd name="connsiteY19" fmla="*/ 1033272 h 1033272"/>
              <a:gd name="connsiteX20" fmla="*/ 621792 w 804672"/>
              <a:gd name="connsiteY20" fmla="*/ 1024128 h 1033272"/>
              <a:gd name="connsiteX21" fmla="*/ 649224 w 804672"/>
              <a:gd name="connsiteY21" fmla="*/ 996696 h 1033272"/>
              <a:gd name="connsiteX22" fmla="*/ 676656 w 804672"/>
              <a:gd name="connsiteY22" fmla="*/ 941832 h 1033272"/>
              <a:gd name="connsiteX23" fmla="*/ 685800 w 804672"/>
              <a:gd name="connsiteY23" fmla="*/ 466344 h 1033272"/>
              <a:gd name="connsiteX24" fmla="*/ 713232 w 804672"/>
              <a:gd name="connsiteY24" fmla="*/ 448056 h 1033272"/>
              <a:gd name="connsiteX25" fmla="*/ 740664 w 804672"/>
              <a:gd name="connsiteY25" fmla="*/ 420624 h 1033272"/>
              <a:gd name="connsiteX26" fmla="*/ 768096 w 804672"/>
              <a:gd name="connsiteY26" fmla="*/ 402336 h 1033272"/>
              <a:gd name="connsiteX27" fmla="*/ 795528 w 804672"/>
              <a:gd name="connsiteY27" fmla="*/ 365760 h 1033272"/>
              <a:gd name="connsiteX28" fmla="*/ 804672 w 804672"/>
              <a:gd name="connsiteY28" fmla="*/ 338328 h 1033272"/>
              <a:gd name="connsiteX29" fmla="*/ 786384 w 804672"/>
              <a:gd name="connsiteY29" fmla="*/ 228600 h 1033272"/>
              <a:gd name="connsiteX30" fmla="*/ 777240 w 804672"/>
              <a:gd name="connsiteY30" fmla="*/ 164592 h 1033272"/>
              <a:gd name="connsiteX31" fmla="*/ 768096 w 804672"/>
              <a:gd name="connsiteY31" fmla="*/ 82296 h 1033272"/>
              <a:gd name="connsiteX32" fmla="*/ 740664 w 804672"/>
              <a:gd name="connsiteY32" fmla="*/ 64008 h 1033272"/>
              <a:gd name="connsiteX33" fmla="*/ 667512 w 804672"/>
              <a:gd name="connsiteY33" fmla="*/ 54864 h 1033272"/>
              <a:gd name="connsiteX34" fmla="*/ 585216 w 804672"/>
              <a:gd name="connsiteY34" fmla="*/ 36576 h 1033272"/>
              <a:gd name="connsiteX35" fmla="*/ 411480 w 804672"/>
              <a:gd name="connsiteY35" fmla="*/ 18288 h 1033272"/>
              <a:gd name="connsiteX36" fmla="*/ 374904 w 804672"/>
              <a:gd name="connsiteY36" fmla="*/ 9144 h 1033272"/>
              <a:gd name="connsiteX37" fmla="*/ 347472 w 804672"/>
              <a:gd name="connsiteY37" fmla="*/ 0 h 1033272"/>
              <a:gd name="connsiteX38" fmla="*/ 45720 w 804672"/>
              <a:gd name="connsiteY38" fmla="*/ 9144 h 1033272"/>
              <a:gd name="connsiteX39" fmla="*/ 18288 w 804672"/>
              <a:gd name="connsiteY39" fmla="*/ 36576 h 1033272"/>
              <a:gd name="connsiteX40" fmla="*/ 0 w 804672"/>
              <a:gd name="connsiteY40" fmla="*/ 91440 h 1033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04672" h="1033272">
                <a:moveTo>
                  <a:pt x="0" y="91440"/>
                </a:moveTo>
                <a:lnTo>
                  <a:pt x="0" y="91440"/>
                </a:lnTo>
                <a:cubicBezTo>
                  <a:pt x="12192" y="115824"/>
                  <a:pt x="25295" y="139773"/>
                  <a:pt x="36576" y="164592"/>
                </a:cubicBezTo>
                <a:cubicBezTo>
                  <a:pt x="40564" y="173367"/>
                  <a:pt x="40373" y="184004"/>
                  <a:pt x="45720" y="192024"/>
                </a:cubicBezTo>
                <a:cubicBezTo>
                  <a:pt x="52893" y="202784"/>
                  <a:pt x="64873" y="209522"/>
                  <a:pt x="73152" y="219456"/>
                </a:cubicBezTo>
                <a:cubicBezTo>
                  <a:pt x="116347" y="271290"/>
                  <a:pt x="65010" y="220859"/>
                  <a:pt x="109728" y="283464"/>
                </a:cubicBezTo>
                <a:cubicBezTo>
                  <a:pt x="117244" y="293987"/>
                  <a:pt x="128881" y="300962"/>
                  <a:pt x="137160" y="310896"/>
                </a:cubicBezTo>
                <a:cubicBezTo>
                  <a:pt x="144195" y="319339"/>
                  <a:pt x="150985" y="328285"/>
                  <a:pt x="155448" y="338328"/>
                </a:cubicBezTo>
                <a:cubicBezTo>
                  <a:pt x="163277" y="355944"/>
                  <a:pt x="173736" y="393192"/>
                  <a:pt x="173736" y="393192"/>
                </a:cubicBezTo>
                <a:cubicBezTo>
                  <a:pt x="176784" y="420624"/>
                  <a:pt x="174152" y="449304"/>
                  <a:pt x="182880" y="475488"/>
                </a:cubicBezTo>
                <a:cubicBezTo>
                  <a:pt x="189831" y="496340"/>
                  <a:pt x="219456" y="530352"/>
                  <a:pt x="219456" y="530352"/>
                </a:cubicBezTo>
                <a:cubicBezTo>
                  <a:pt x="222504" y="594360"/>
                  <a:pt x="221523" y="658687"/>
                  <a:pt x="228600" y="722376"/>
                </a:cubicBezTo>
                <a:cubicBezTo>
                  <a:pt x="230729" y="741535"/>
                  <a:pt x="240792" y="758952"/>
                  <a:pt x="246888" y="777240"/>
                </a:cubicBezTo>
                <a:lnTo>
                  <a:pt x="256032" y="804672"/>
                </a:lnTo>
                <a:cubicBezTo>
                  <a:pt x="259080" y="813816"/>
                  <a:pt x="263286" y="822653"/>
                  <a:pt x="265176" y="832104"/>
                </a:cubicBezTo>
                <a:cubicBezTo>
                  <a:pt x="268747" y="849960"/>
                  <a:pt x="281007" y="921087"/>
                  <a:pt x="292608" y="932688"/>
                </a:cubicBezTo>
                <a:cubicBezTo>
                  <a:pt x="310896" y="950976"/>
                  <a:pt x="333126" y="966033"/>
                  <a:pt x="347472" y="987552"/>
                </a:cubicBezTo>
                <a:cubicBezTo>
                  <a:pt x="371107" y="1023004"/>
                  <a:pt x="355334" y="1011509"/>
                  <a:pt x="393192" y="1024128"/>
                </a:cubicBezTo>
                <a:cubicBezTo>
                  <a:pt x="411480" y="1021080"/>
                  <a:pt x="429516" y="1014984"/>
                  <a:pt x="448056" y="1014984"/>
                </a:cubicBezTo>
                <a:cubicBezTo>
                  <a:pt x="459538" y="1014984"/>
                  <a:pt x="499128" y="1028960"/>
                  <a:pt x="512064" y="1033272"/>
                </a:cubicBezTo>
                <a:cubicBezTo>
                  <a:pt x="548640" y="1030224"/>
                  <a:pt x="586328" y="1033585"/>
                  <a:pt x="621792" y="1024128"/>
                </a:cubicBezTo>
                <a:cubicBezTo>
                  <a:pt x="634287" y="1020796"/>
                  <a:pt x="640945" y="1006630"/>
                  <a:pt x="649224" y="996696"/>
                </a:cubicBezTo>
                <a:cubicBezTo>
                  <a:pt x="668919" y="973061"/>
                  <a:pt x="667492" y="969325"/>
                  <a:pt x="676656" y="941832"/>
                </a:cubicBezTo>
                <a:cubicBezTo>
                  <a:pt x="679704" y="783336"/>
                  <a:pt x="674089" y="624436"/>
                  <a:pt x="685800" y="466344"/>
                </a:cubicBezTo>
                <a:cubicBezTo>
                  <a:pt x="686612" y="455384"/>
                  <a:pt x="704789" y="455091"/>
                  <a:pt x="713232" y="448056"/>
                </a:cubicBezTo>
                <a:cubicBezTo>
                  <a:pt x="723166" y="439777"/>
                  <a:pt x="730730" y="428903"/>
                  <a:pt x="740664" y="420624"/>
                </a:cubicBezTo>
                <a:cubicBezTo>
                  <a:pt x="749107" y="413589"/>
                  <a:pt x="760325" y="410107"/>
                  <a:pt x="768096" y="402336"/>
                </a:cubicBezTo>
                <a:cubicBezTo>
                  <a:pt x="778872" y="391560"/>
                  <a:pt x="786384" y="377952"/>
                  <a:pt x="795528" y="365760"/>
                </a:cubicBezTo>
                <a:cubicBezTo>
                  <a:pt x="798576" y="356616"/>
                  <a:pt x="804672" y="347967"/>
                  <a:pt x="804672" y="338328"/>
                </a:cubicBezTo>
                <a:cubicBezTo>
                  <a:pt x="804672" y="267270"/>
                  <a:pt x="796015" y="281568"/>
                  <a:pt x="786384" y="228600"/>
                </a:cubicBezTo>
                <a:cubicBezTo>
                  <a:pt x="782529" y="207395"/>
                  <a:pt x="779913" y="185978"/>
                  <a:pt x="777240" y="164592"/>
                </a:cubicBezTo>
                <a:cubicBezTo>
                  <a:pt x="773817" y="137204"/>
                  <a:pt x="777528" y="108235"/>
                  <a:pt x="768096" y="82296"/>
                </a:cubicBezTo>
                <a:cubicBezTo>
                  <a:pt x="764340" y="71968"/>
                  <a:pt x="751266" y="66900"/>
                  <a:pt x="740664" y="64008"/>
                </a:cubicBezTo>
                <a:cubicBezTo>
                  <a:pt x="716956" y="57542"/>
                  <a:pt x="691896" y="57912"/>
                  <a:pt x="667512" y="54864"/>
                </a:cubicBezTo>
                <a:cubicBezTo>
                  <a:pt x="626674" y="41251"/>
                  <a:pt x="641541" y="44622"/>
                  <a:pt x="585216" y="36576"/>
                </a:cubicBezTo>
                <a:cubicBezTo>
                  <a:pt x="515287" y="26586"/>
                  <a:pt x="486354" y="25095"/>
                  <a:pt x="411480" y="18288"/>
                </a:cubicBezTo>
                <a:cubicBezTo>
                  <a:pt x="399288" y="15240"/>
                  <a:pt x="386988" y="12596"/>
                  <a:pt x="374904" y="9144"/>
                </a:cubicBezTo>
                <a:cubicBezTo>
                  <a:pt x="365636" y="6496"/>
                  <a:pt x="357111" y="0"/>
                  <a:pt x="347472" y="0"/>
                </a:cubicBezTo>
                <a:cubicBezTo>
                  <a:pt x="246842" y="0"/>
                  <a:pt x="146304" y="6096"/>
                  <a:pt x="45720" y="9144"/>
                </a:cubicBezTo>
                <a:cubicBezTo>
                  <a:pt x="36576" y="18288"/>
                  <a:pt x="25461" y="25816"/>
                  <a:pt x="18288" y="36576"/>
                </a:cubicBezTo>
                <a:cubicBezTo>
                  <a:pt x="12941" y="44596"/>
                  <a:pt x="3048" y="82296"/>
                  <a:pt x="0" y="91440"/>
                </a:cubicBezTo>
                <a:close/>
              </a:path>
            </a:pathLst>
          </a:custGeom>
          <a:solidFill>
            <a:srgbClr val="78E4A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11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4104726" y="5431536"/>
            <a:ext cx="1290234" cy="1115568"/>
          </a:xfrm>
          <a:custGeom>
            <a:avLst/>
            <a:gdLst>
              <a:gd name="connsiteX0" fmla="*/ 275250 w 1290234"/>
              <a:gd name="connsiteY0" fmla="*/ 320040 h 1115568"/>
              <a:gd name="connsiteX1" fmla="*/ 275250 w 1290234"/>
              <a:gd name="connsiteY1" fmla="*/ 320040 h 1115568"/>
              <a:gd name="connsiteX2" fmla="*/ 266106 w 1290234"/>
              <a:gd name="connsiteY2" fmla="*/ 576072 h 1115568"/>
              <a:gd name="connsiteX3" fmla="*/ 229530 w 1290234"/>
              <a:gd name="connsiteY3" fmla="*/ 594360 h 1115568"/>
              <a:gd name="connsiteX4" fmla="*/ 28362 w 1290234"/>
              <a:gd name="connsiteY4" fmla="*/ 603504 h 1115568"/>
              <a:gd name="connsiteX5" fmla="*/ 930 w 1290234"/>
              <a:gd name="connsiteY5" fmla="*/ 612648 h 1115568"/>
              <a:gd name="connsiteX6" fmla="*/ 10074 w 1290234"/>
              <a:gd name="connsiteY6" fmla="*/ 640080 h 1115568"/>
              <a:gd name="connsiteX7" fmla="*/ 37506 w 1290234"/>
              <a:gd name="connsiteY7" fmla="*/ 758952 h 1115568"/>
              <a:gd name="connsiteX8" fmla="*/ 46650 w 1290234"/>
              <a:gd name="connsiteY8" fmla="*/ 795528 h 1115568"/>
              <a:gd name="connsiteX9" fmla="*/ 64938 w 1290234"/>
              <a:gd name="connsiteY9" fmla="*/ 822960 h 1115568"/>
              <a:gd name="connsiteX10" fmla="*/ 83226 w 1290234"/>
              <a:gd name="connsiteY10" fmla="*/ 859536 h 1115568"/>
              <a:gd name="connsiteX11" fmla="*/ 101514 w 1290234"/>
              <a:gd name="connsiteY11" fmla="*/ 914400 h 1115568"/>
              <a:gd name="connsiteX12" fmla="*/ 119802 w 1290234"/>
              <a:gd name="connsiteY12" fmla="*/ 941832 h 1115568"/>
              <a:gd name="connsiteX13" fmla="*/ 147234 w 1290234"/>
              <a:gd name="connsiteY13" fmla="*/ 1033272 h 1115568"/>
              <a:gd name="connsiteX14" fmla="*/ 156378 w 1290234"/>
              <a:gd name="connsiteY14" fmla="*/ 1088136 h 1115568"/>
              <a:gd name="connsiteX15" fmla="*/ 183810 w 1290234"/>
              <a:gd name="connsiteY15" fmla="*/ 1115568 h 1115568"/>
              <a:gd name="connsiteX16" fmla="*/ 293538 w 1290234"/>
              <a:gd name="connsiteY16" fmla="*/ 1106424 h 1115568"/>
              <a:gd name="connsiteX17" fmla="*/ 320970 w 1290234"/>
              <a:gd name="connsiteY17" fmla="*/ 1088136 h 1115568"/>
              <a:gd name="connsiteX18" fmla="*/ 494706 w 1290234"/>
              <a:gd name="connsiteY18" fmla="*/ 1078992 h 1115568"/>
              <a:gd name="connsiteX19" fmla="*/ 549570 w 1290234"/>
              <a:gd name="connsiteY19" fmla="*/ 1060704 h 1115568"/>
              <a:gd name="connsiteX20" fmla="*/ 577002 w 1290234"/>
              <a:gd name="connsiteY20" fmla="*/ 1042416 h 1115568"/>
              <a:gd name="connsiteX21" fmla="*/ 750738 w 1290234"/>
              <a:gd name="connsiteY21" fmla="*/ 1033272 h 1115568"/>
              <a:gd name="connsiteX22" fmla="*/ 805602 w 1290234"/>
              <a:gd name="connsiteY22" fmla="*/ 1014984 h 1115568"/>
              <a:gd name="connsiteX23" fmla="*/ 860466 w 1290234"/>
              <a:gd name="connsiteY23" fmla="*/ 978408 h 1115568"/>
              <a:gd name="connsiteX24" fmla="*/ 887898 w 1290234"/>
              <a:gd name="connsiteY24" fmla="*/ 960120 h 1115568"/>
              <a:gd name="connsiteX25" fmla="*/ 915330 w 1290234"/>
              <a:gd name="connsiteY25" fmla="*/ 950976 h 1115568"/>
              <a:gd name="connsiteX26" fmla="*/ 961050 w 1290234"/>
              <a:gd name="connsiteY26" fmla="*/ 905256 h 1115568"/>
              <a:gd name="connsiteX27" fmla="*/ 1015914 w 1290234"/>
              <a:gd name="connsiteY27" fmla="*/ 850392 h 1115568"/>
              <a:gd name="connsiteX28" fmla="*/ 1052490 w 1290234"/>
              <a:gd name="connsiteY28" fmla="*/ 795528 h 1115568"/>
              <a:gd name="connsiteX29" fmla="*/ 1098210 w 1290234"/>
              <a:gd name="connsiteY29" fmla="*/ 749808 h 1115568"/>
              <a:gd name="connsiteX30" fmla="*/ 1116498 w 1290234"/>
              <a:gd name="connsiteY30" fmla="*/ 713232 h 1115568"/>
              <a:gd name="connsiteX31" fmla="*/ 1143930 w 1290234"/>
              <a:gd name="connsiteY31" fmla="*/ 704088 h 1115568"/>
              <a:gd name="connsiteX32" fmla="*/ 1198794 w 1290234"/>
              <a:gd name="connsiteY32" fmla="*/ 658368 h 1115568"/>
              <a:gd name="connsiteX33" fmla="*/ 1217082 w 1290234"/>
              <a:gd name="connsiteY33" fmla="*/ 630936 h 1115568"/>
              <a:gd name="connsiteX34" fmla="*/ 1235370 w 1290234"/>
              <a:gd name="connsiteY34" fmla="*/ 594360 h 1115568"/>
              <a:gd name="connsiteX35" fmla="*/ 1262802 w 1290234"/>
              <a:gd name="connsiteY35" fmla="*/ 585216 h 1115568"/>
              <a:gd name="connsiteX36" fmla="*/ 1271946 w 1290234"/>
              <a:gd name="connsiteY36" fmla="*/ 548640 h 1115568"/>
              <a:gd name="connsiteX37" fmla="*/ 1281090 w 1290234"/>
              <a:gd name="connsiteY37" fmla="*/ 521208 h 1115568"/>
              <a:gd name="connsiteX38" fmla="*/ 1290234 w 1290234"/>
              <a:gd name="connsiteY38" fmla="*/ 429768 h 1115568"/>
              <a:gd name="connsiteX39" fmla="*/ 1281090 w 1290234"/>
              <a:gd name="connsiteY39" fmla="*/ 356616 h 1115568"/>
              <a:gd name="connsiteX40" fmla="*/ 1226226 w 1290234"/>
              <a:gd name="connsiteY40" fmla="*/ 301752 h 1115568"/>
              <a:gd name="connsiteX41" fmla="*/ 1207938 w 1290234"/>
              <a:gd name="connsiteY41" fmla="*/ 73152 h 1115568"/>
              <a:gd name="connsiteX42" fmla="*/ 1189650 w 1290234"/>
              <a:gd name="connsiteY42" fmla="*/ 36576 h 1115568"/>
              <a:gd name="connsiteX43" fmla="*/ 1134786 w 1290234"/>
              <a:gd name="connsiteY43" fmla="*/ 0 h 1115568"/>
              <a:gd name="connsiteX44" fmla="*/ 1070778 w 1290234"/>
              <a:gd name="connsiteY44" fmla="*/ 9144 h 1115568"/>
              <a:gd name="connsiteX45" fmla="*/ 988482 w 1290234"/>
              <a:gd name="connsiteY45" fmla="*/ 36576 h 1115568"/>
              <a:gd name="connsiteX46" fmla="*/ 961050 w 1290234"/>
              <a:gd name="connsiteY46" fmla="*/ 64008 h 1115568"/>
              <a:gd name="connsiteX47" fmla="*/ 924474 w 1290234"/>
              <a:gd name="connsiteY47" fmla="*/ 91440 h 1115568"/>
              <a:gd name="connsiteX48" fmla="*/ 878754 w 1290234"/>
              <a:gd name="connsiteY48" fmla="*/ 146304 h 1115568"/>
              <a:gd name="connsiteX49" fmla="*/ 823890 w 1290234"/>
              <a:gd name="connsiteY49" fmla="*/ 164592 h 1115568"/>
              <a:gd name="connsiteX50" fmla="*/ 796458 w 1290234"/>
              <a:gd name="connsiteY50" fmla="*/ 192024 h 1115568"/>
              <a:gd name="connsiteX51" fmla="*/ 778170 w 1290234"/>
              <a:gd name="connsiteY51" fmla="*/ 256032 h 1115568"/>
              <a:gd name="connsiteX52" fmla="*/ 750738 w 1290234"/>
              <a:gd name="connsiteY52" fmla="*/ 274320 h 1115568"/>
              <a:gd name="connsiteX53" fmla="*/ 732450 w 1290234"/>
              <a:gd name="connsiteY53" fmla="*/ 301752 h 1115568"/>
              <a:gd name="connsiteX54" fmla="*/ 695874 w 1290234"/>
              <a:gd name="connsiteY54" fmla="*/ 320040 h 1115568"/>
              <a:gd name="connsiteX55" fmla="*/ 467274 w 1290234"/>
              <a:gd name="connsiteY55" fmla="*/ 338328 h 1115568"/>
              <a:gd name="connsiteX56" fmla="*/ 448986 w 1290234"/>
              <a:gd name="connsiteY56" fmla="*/ 374904 h 1115568"/>
              <a:gd name="connsiteX57" fmla="*/ 403266 w 1290234"/>
              <a:gd name="connsiteY57" fmla="*/ 429768 h 1115568"/>
              <a:gd name="connsiteX58" fmla="*/ 375834 w 1290234"/>
              <a:gd name="connsiteY58" fmla="*/ 448056 h 1115568"/>
              <a:gd name="connsiteX59" fmla="*/ 311826 w 1290234"/>
              <a:gd name="connsiteY59" fmla="*/ 411480 h 1115568"/>
              <a:gd name="connsiteX60" fmla="*/ 302682 w 1290234"/>
              <a:gd name="connsiteY60" fmla="*/ 384048 h 1115568"/>
              <a:gd name="connsiteX61" fmla="*/ 275250 w 1290234"/>
              <a:gd name="connsiteY61" fmla="*/ 320040 h 111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290234" h="1115568">
                <a:moveTo>
                  <a:pt x="275250" y="320040"/>
                </a:moveTo>
                <a:lnTo>
                  <a:pt x="275250" y="320040"/>
                </a:lnTo>
                <a:cubicBezTo>
                  <a:pt x="272202" y="405384"/>
                  <a:pt x="280145" y="491836"/>
                  <a:pt x="266106" y="576072"/>
                </a:cubicBezTo>
                <a:cubicBezTo>
                  <a:pt x="263865" y="589518"/>
                  <a:pt x="243071" y="592798"/>
                  <a:pt x="229530" y="594360"/>
                </a:cubicBezTo>
                <a:cubicBezTo>
                  <a:pt x="162847" y="602054"/>
                  <a:pt x="95418" y="600456"/>
                  <a:pt x="28362" y="603504"/>
                </a:cubicBezTo>
                <a:cubicBezTo>
                  <a:pt x="19218" y="606552"/>
                  <a:pt x="5241" y="604027"/>
                  <a:pt x="930" y="612648"/>
                </a:cubicBezTo>
                <a:cubicBezTo>
                  <a:pt x="-3381" y="621269"/>
                  <a:pt x="8608" y="630553"/>
                  <a:pt x="10074" y="640080"/>
                </a:cubicBezTo>
                <a:cubicBezTo>
                  <a:pt x="27478" y="753205"/>
                  <a:pt x="-345" y="702176"/>
                  <a:pt x="37506" y="758952"/>
                </a:cubicBezTo>
                <a:cubicBezTo>
                  <a:pt x="40554" y="771144"/>
                  <a:pt x="41700" y="783977"/>
                  <a:pt x="46650" y="795528"/>
                </a:cubicBezTo>
                <a:cubicBezTo>
                  <a:pt x="50979" y="805629"/>
                  <a:pt x="59486" y="813418"/>
                  <a:pt x="64938" y="822960"/>
                </a:cubicBezTo>
                <a:cubicBezTo>
                  <a:pt x="71701" y="834795"/>
                  <a:pt x="78164" y="846880"/>
                  <a:pt x="83226" y="859536"/>
                </a:cubicBezTo>
                <a:cubicBezTo>
                  <a:pt x="90385" y="877434"/>
                  <a:pt x="90821" y="898360"/>
                  <a:pt x="101514" y="914400"/>
                </a:cubicBezTo>
                <a:cubicBezTo>
                  <a:pt x="107610" y="923544"/>
                  <a:pt x="115339" y="931789"/>
                  <a:pt x="119802" y="941832"/>
                </a:cubicBezTo>
                <a:cubicBezTo>
                  <a:pt x="128284" y="960917"/>
                  <a:pt x="142398" y="1009092"/>
                  <a:pt x="147234" y="1033272"/>
                </a:cubicBezTo>
                <a:cubicBezTo>
                  <a:pt x="150870" y="1051452"/>
                  <a:pt x="148848" y="1071194"/>
                  <a:pt x="156378" y="1088136"/>
                </a:cubicBezTo>
                <a:cubicBezTo>
                  <a:pt x="161630" y="1099953"/>
                  <a:pt x="174666" y="1106424"/>
                  <a:pt x="183810" y="1115568"/>
                </a:cubicBezTo>
                <a:cubicBezTo>
                  <a:pt x="220386" y="1112520"/>
                  <a:pt x="257548" y="1113622"/>
                  <a:pt x="293538" y="1106424"/>
                </a:cubicBezTo>
                <a:cubicBezTo>
                  <a:pt x="304314" y="1104269"/>
                  <a:pt x="310081" y="1089621"/>
                  <a:pt x="320970" y="1088136"/>
                </a:cubicBezTo>
                <a:cubicBezTo>
                  <a:pt x="378430" y="1080300"/>
                  <a:pt x="436794" y="1082040"/>
                  <a:pt x="494706" y="1078992"/>
                </a:cubicBezTo>
                <a:cubicBezTo>
                  <a:pt x="512994" y="1072896"/>
                  <a:pt x="531954" y="1068533"/>
                  <a:pt x="549570" y="1060704"/>
                </a:cubicBezTo>
                <a:cubicBezTo>
                  <a:pt x="559613" y="1056241"/>
                  <a:pt x="566113" y="1043901"/>
                  <a:pt x="577002" y="1042416"/>
                </a:cubicBezTo>
                <a:cubicBezTo>
                  <a:pt x="634462" y="1034580"/>
                  <a:pt x="692826" y="1036320"/>
                  <a:pt x="750738" y="1033272"/>
                </a:cubicBezTo>
                <a:cubicBezTo>
                  <a:pt x="769026" y="1027176"/>
                  <a:pt x="789562" y="1025677"/>
                  <a:pt x="805602" y="1014984"/>
                </a:cubicBezTo>
                <a:lnTo>
                  <a:pt x="860466" y="978408"/>
                </a:lnTo>
                <a:cubicBezTo>
                  <a:pt x="869610" y="972312"/>
                  <a:pt x="877472" y="963595"/>
                  <a:pt x="887898" y="960120"/>
                </a:cubicBezTo>
                <a:lnTo>
                  <a:pt x="915330" y="950976"/>
                </a:lnTo>
                <a:cubicBezTo>
                  <a:pt x="953014" y="894449"/>
                  <a:pt x="911174" y="949591"/>
                  <a:pt x="961050" y="905256"/>
                </a:cubicBezTo>
                <a:cubicBezTo>
                  <a:pt x="980380" y="888073"/>
                  <a:pt x="1015914" y="850392"/>
                  <a:pt x="1015914" y="850392"/>
                </a:cubicBezTo>
                <a:cubicBezTo>
                  <a:pt x="1031984" y="802183"/>
                  <a:pt x="1014437" y="841191"/>
                  <a:pt x="1052490" y="795528"/>
                </a:cubicBezTo>
                <a:cubicBezTo>
                  <a:pt x="1090590" y="749808"/>
                  <a:pt x="1047918" y="783336"/>
                  <a:pt x="1098210" y="749808"/>
                </a:cubicBezTo>
                <a:cubicBezTo>
                  <a:pt x="1104306" y="737616"/>
                  <a:pt x="1106859" y="722871"/>
                  <a:pt x="1116498" y="713232"/>
                </a:cubicBezTo>
                <a:cubicBezTo>
                  <a:pt x="1123314" y="706416"/>
                  <a:pt x="1135309" y="708399"/>
                  <a:pt x="1143930" y="704088"/>
                </a:cubicBezTo>
                <a:cubicBezTo>
                  <a:pt x="1164481" y="693813"/>
                  <a:pt x="1184349" y="675702"/>
                  <a:pt x="1198794" y="658368"/>
                </a:cubicBezTo>
                <a:cubicBezTo>
                  <a:pt x="1205829" y="649925"/>
                  <a:pt x="1211630" y="640478"/>
                  <a:pt x="1217082" y="630936"/>
                </a:cubicBezTo>
                <a:cubicBezTo>
                  <a:pt x="1223845" y="619101"/>
                  <a:pt x="1225731" y="603999"/>
                  <a:pt x="1235370" y="594360"/>
                </a:cubicBezTo>
                <a:cubicBezTo>
                  <a:pt x="1242186" y="587544"/>
                  <a:pt x="1253658" y="588264"/>
                  <a:pt x="1262802" y="585216"/>
                </a:cubicBezTo>
                <a:cubicBezTo>
                  <a:pt x="1265850" y="573024"/>
                  <a:pt x="1268494" y="560724"/>
                  <a:pt x="1271946" y="548640"/>
                </a:cubicBezTo>
                <a:cubicBezTo>
                  <a:pt x="1274594" y="539372"/>
                  <a:pt x="1279624" y="530735"/>
                  <a:pt x="1281090" y="521208"/>
                </a:cubicBezTo>
                <a:cubicBezTo>
                  <a:pt x="1285748" y="490932"/>
                  <a:pt x="1287186" y="460248"/>
                  <a:pt x="1290234" y="429768"/>
                </a:cubicBezTo>
                <a:cubicBezTo>
                  <a:pt x="1287186" y="405384"/>
                  <a:pt x="1292080" y="378595"/>
                  <a:pt x="1281090" y="356616"/>
                </a:cubicBezTo>
                <a:cubicBezTo>
                  <a:pt x="1269524" y="333483"/>
                  <a:pt x="1226226" y="301752"/>
                  <a:pt x="1226226" y="301752"/>
                </a:cubicBezTo>
                <a:cubicBezTo>
                  <a:pt x="1192618" y="200928"/>
                  <a:pt x="1240065" y="351584"/>
                  <a:pt x="1207938" y="73152"/>
                </a:cubicBezTo>
                <a:cubicBezTo>
                  <a:pt x="1206376" y="59611"/>
                  <a:pt x="1199289" y="46215"/>
                  <a:pt x="1189650" y="36576"/>
                </a:cubicBezTo>
                <a:cubicBezTo>
                  <a:pt x="1174108" y="21034"/>
                  <a:pt x="1134786" y="0"/>
                  <a:pt x="1134786" y="0"/>
                </a:cubicBezTo>
                <a:cubicBezTo>
                  <a:pt x="1113450" y="3048"/>
                  <a:pt x="1091687" y="3917"/>
                  <a:pt x="1070778" y="9144"/>
                </a:cubicBezTo>
                <a:cubicBezTo>
                  <a:pt x="1042725" y="16157"/>
                  <a:pt x="988482" y="36576"/>
                  <a:pt x="988482" y="36576"/>
                </a:cubicBezTo>
                <a:cubicBezTo>
                  <a:pt x="979338" y="45720"/>
                  <a:pt x="970868" y="55592"/>
                  <a:pt x="961050" y="64008"/>
                </a:cubicBezTo>
                <a:cubicBezTo>
                  <a:pt x="949479" y="73926"/>
                  <a:pt x="935250" y="80664"/>
                  <a:pt x="924474" y="91440"/>
                </a:cubicBezTo>
                <a:cubicBezTo>
                  <a:pt x="900286" y="115628"/>
                  <a:pt x="912459" y="127579"/>
                  <a:pt x="878754" y="146304"/>
                </a:cubicBezTo>
                <a:cubicBezTo>
                  <a:pt x="861903" y="155666"/>
                  <a:pt x="823890" y="164592"/>
                  <a:pt x="823890" y="164592"/>
                </a:cubicBezTo>
                <a:cubicBezTo>
                  <a:pt x="814746" y="173736"/>
                  <a:pt x="802874" y="180796"/>
                  <a:pt x="796458" y="192024"/>
                </a:cubicBezTo>
                <a:cubicBezTo>
                  <a:pt x="793172" y="197774"/>
                  <a:pt x="785002" y="247492"/>
                  <a:pt x="778170" y="256032"/>
                </a:cubicBezTo>
                <a:cubicBezTo>
                  <a:pt x="771305" y="264614"/>
                  <a:pt x="759882" y="268224"/>
                  <a:pt x="750738" y="274320"/>
                </a:cubicBezTo>
                <a:cubicBezTo>
                  <a:pt x="744642" y="283464"/>
                  <a:pt x="740893" y="294717"/>
                  <a:pt x="732450" y="301752"/>
                </a:cubicBezTo>
                <a:cubicBezTo>
                  <a:pt x="721978" y="310478"/>
                  <a:pt x="709377" y="318177"/>
                  <a:pt x="695874" y="320040"/>
                </a:cubicBezTo>
                <a:cubicBezTo>
                  <a:pt x="620148" y="330485"/>
                  <a:pt x="543474" y="332232"/>
                  <a:pt x="467274" y="338328"/>
                </a:cubicBezTo>
                <a:cubicBezTo>
                  <a:pt x="461178" y="350520"/>
                  <a:pt x="455749" y="363069"/>
                  <a:pt x="448986" y="374904"/>
                </a:cubicBezTo>
                <a:cubicBezTo>
                  <a:pt x="435908" y="397790"/>
                  <a:pt x="423897" y="412575"/>
                  <a:pt x="403266" y="429768"/>
                </a:cubicBezTo>
                <a:cubicBezTo>
                  <a:pt x="394823" y="436803"/>
                  <a:pt x="384978" y="441960"/>
                  <a:pt x="375834" y="448056"/>
                </a:cubicBezTo>
                <a:cubicBezTo>
                  <a:pt x="340831" y="439305"/>
                  <a:pt x="333617" y="444167"/>
                  <a:pt x="311826" y="411480"/>
                </a:cubicBezTo>
                <a:cubicBezTo>
                  <a:pt x="306479" y="403460"/>
                  <a:pt x="305020" y="393399"/>
                  <a:pt x="302682" y="384048"/>
                </a:cubicBezTo>
                <a:cubicBezTo>
                  <a:pt x="298913" y="368970"/>
                  <a:pt x="279822" y="330708"/>
                  <a:pt x="275250" y="320040"/>
                </a:cubicBezTo>
                <a:close/>
              </a:path>
            </a:pathLst>
          </a:custGeom>
          <a:solidFill>
            <a:srgbClr val="DD75D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12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4681728" y="4873752"/>
            <a:ext cx="813816" cy="612648"/>
          </a:xfrm>
          <a:custGeom>
            <a:avLst/>
            <a:gdLst>
              <a:gd name="connsiteX0" fmla="*/ 0 w 813816"/>
              <a:gd name="connsiteY0" fmla="*/ 173736 h 612648"/>
              <a:gd name="connsiteX1" fmla="*/ 0 w 813816"/>
              <a:gd name="connsiteY1" fmla="*/ 173736 h 612648"/>
              <a:gd name="connsiteX2" fmla="*/ 45720 w 813816"/>
              <a:gd name="connsiteY2" fmla="*/ 237744 h 612648"/>
              <a:gd name="connsiteX3" fmla="*/ 146304 w 813816"/>
              <a:gd name="connsiteY3" fmla="*/ 265176 h 612648"/>
              <a:gd name="connsiteX4" fmla="*/ 201168 w 813816"/>
              <a:gd name="connsiteY4" fmla="*/ 310896 h 612648"/>
              <a:gd name="connsiteX5" fmla="*/ 246888 w 813816"/>
              <a:gd name="connsiteY5" fmla="*/ 365760 h 612648"/>
              <a:gd name="connsiteX6" fmla="*/ 265176 w 813816"/>
              <a:gd name="connsiteY6" fmla="*/ 411480 h 612648"/>
              <a:gd name="connsiteX7" fmla="*/ 274320 w 813816"/>
              <a:gd name="connsiteY7" fmla="*/ 438912 h 612648"/>
              <a:gd name="connsiteX8" fmla="*/ 310896 w 813816"/>
              <a:gd name="connsiteY8" fmla="*/ 493776 h 612648"/>
              <a:gd name="connsiteX9" fmla="*/ 320040 w 813816"/>
              <a:gd name="connsiteY9" fmla="*/ 521208 h 612648"/>
              <a:gd name="connsiteX10" fmla="*/ 356616 w 813816"/>
              <a:gd name="connsiteY10" fmla="*/ 548640 h 612648"/>
              <a:gd name="connsiteX11" fmla="*/ 402336 w 813816"/>
              <a:gd name="connsiteY11" fmla="*/ 603504 h 612648"/>
              <a:gd name="connsiteX12" fmla="*/ 429768 w 813816"/>
              <a:gd name="connsiteY12" fmla="*/ 612648 h 612648"/>
              <a:gd name="connsiteX13" fmla="*/ 603504 w 813816"/>
              <a:gd name="connsiteY13" fmla="*/ 594360 h 612648"/>
              <a:gd name="connsiteX14" fmla="*/ 630936 w 813816"/>
              <a:gd name="connsiteY14" fmla="*/ 576072 h 612648"/>
              <a:gd name="connsiteX15" fmla="*/ 649224 w 813816"/>
              <a:gd name="connsiteY15" fmla="*/ 548640 h 612648"/>
              <a:gd name="connsiteX16" fmla="*/ 676656 w 813816"/>
              <a:gd name="connsiteY16" fmla="*/ 493776 h 612648"/>
              <a:gd name="connsiteX17" fmla="*/ 713232 w 813816"/>
              <a:gd name="connsiteY17" fmla="*/ 484632 h 612648"/>
              <a:gd name="connsiteX18" fmla="*/ 777240 w 813816"/>
              <a:gd name="connsiteY18" fmla="*/ 393192 h 612648"/>
              <a:gd name="connsiteX19" fmla="*/ 795528 w 813816"/>
              <a:gd name="connsiteY19" fmla="*/ 256032 h 612648"/>
              <a:gd name="connsiteX20" fmla="*/ 813816 w 813816"/>
              <a:gd name="connsiteY20" fmla="*/ 228600 h 612648"/>
              <a:gd name="connsiteX21" fmla="*/ 804672 w 813816"/>
              <a:gd name="connsiteY21" fmla="*/ 91440 h 612648"/>
              <a:gd name="connsiteX22" fmla="*/ 777240 w 813816"/>
              <a:gd name="connsiteY22" fmla="*/ 82296 h 612648"/>
              <a:gd name="connsiteX23" fmla="*/ 630936 w 813816"/>
              <a:gd name="connsiteY23" fmla="*/ 73152 h 612648"/>
              <a:gd name="connsiteX24" fmla="*/ 594360 w 813816"/>
              <a:gd name="connsiteY24" fmla="*/ 36576 h 612648"/>
              <a:gd name="connsiteX25" fmla="*/ 576072 w 813816"/>
              <a:gd name="connsiteY25" fmla="*/ 9144 h 612648"/>
              <a:gd name="connsiteX26" fmla="*/ 548640 w 813816"/>
              <a:gd name="connsiteY26" fmla="*/ 0 h 612648"/>
              <a:gd name="connsiteX27" fmla="*/ 475488 w 813816"/>
              <a:gd name="connsiteY27" fmla="*/ 36576 h 612648"/>
              <a:gd name="connsiteX28" fmla="*/ 429768 w 813816"/>
              <a:gd name="connsiteY28" fmla="*/ 73152 h 612648"/>
              <a:gd name="connsiteX29" fmla="*/ 365760 w 813816"/>
              <a:gd name="connsiteY29" fmla="*/ 128016 h 612648"/>
              <a:gd name="connsiteX30" fmla="*/ 329184 w 813816"/>
              <a:gd name="connsiteY30" fmla="*/ 146304 h 612648"/>
              <a:gd name="connsiteX31" fmla="*/ 310896 w 813816"/>
              <a:gd name="connsiteY31" fmla="*/ 173736 h 612648"/>
              <a:gd name="connsiteX32" fmla="*/ 283464 w 813816"/>
              <a:gd name="connsiteY32" fmla="*/ 182880 h 612648"/>
              <a:gd name="connsiteX33" fmla="*/ 246888 w 813816"/>
              <a:gd name="connsiteY33" fmla="*/ 201168 h 612648"/>
              <a:gd name="connsiteX34" fmla="*/ 155448 w 813816"/>
              <a:gd name="connsiteY34" fmla="*/ 182880 h 612648"/>
              <a:gd name="connsiteX35" fmla="*/ 109728 w 813816"/>
              <a:gd name="connsiteY35" fmla="*/ 173736 h 612648"/>
              <a:gd name="connsiteX36" fmla="*/ 0 w 813816"/>
              <a:gd name="connsiteY36" fmla="*/ 173736 h 61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13816" h="612648">
                <a:moveTo>
                  <a:pt x="0" y="173736"/>
                </a:moveTo>
                <a:lnTo>
                  <a:pt x="0" y="173736"/>
                </a:lnTo>
                <a:cubicBezTo>
                  <a:pt x="15240" y="195072"/>
                  <a:pt x="24744" y="222012"/>
                  <a:pt x="45720" y="237744"/>
                </a:cubicBezTo>
                <a:cubicBezTo>
                  <a:pt x="51155" y="241820"/>
                  <a:pt x="128217" y="260654"/>
                  <a:pt x="146304" y="265176"/>
                </a:cubicBezTo>
                <a:cubicBezTo>
                  <a:pt x="173277" y="283158"/>
                  <a:pt x="179166" y="284494"/>
                  <a:pt x="201168" y="310896"/>
                </a:cubicBezTo>
                <a:cubicBezTo>
                  <a:pt x="264821" y="387279"/>
                  <a:pt x="166745" y="285617"/>
                  <a:pt x="246888" y="365760"/>
                </a:cubicBezTo>
                <a:cubicBezTo>
                  <a:pt x="252984" y="381000"/>
                  <a:pt x="259413" y="396111"/>
                  <a:pt x="265176" y="411480"/>
                </a:cubicBezTo>
                <a:cubicBezTo>
                  <a:pt x="268560" y="420505"/>
                  <a:pt x="269639" y="430486"/>
                  <a:pt x="274320" y="438912"/>
                </a:cubicBezTo>
                <a:cubicBezTo>
                  <a:pt x="284994" y="458125"/>
                  <a:pt x="303945" y="472924"/>
                  <a:pt x="310896" y="493776"/>
                </a:cubicBezTo>
                <a:cubicBezTo>
                  <a:pt x="313944" y="502920"/>
                  <a:pt x="313870" y="513803"/>
                  <a:pt x="320040" y="521208"/>
                </a:cubicBezTo>
                <a:cubicBezTo>
                  <a:pt x="329796" y="532916"/>
                  <a:pt x="345840" y="537864"/>
                  <a:pt x="356616" y="548640"/>
                </a:cubicBezTo>
                <a:cubicBezTo>
                  <a:pt x="390352" y="582376"/>
                  <a:pt x="357396" y="573544"/>
                  <a:pt x="402336" y="603504"/>
                </a:cubicBezTo>
                <a:cubicBezTo>
                  <a:pt x="410356" y="608851"/>
                  <a:pt x="420624" y="609600"/>
                  <a:pt x="429768" y="612648"/>
                </a:cubicBezTo>
                <a:cubicBezTo>
                  <a:pt x="434171" y="612333"/>
                  <a:pt x="566373" y="608284"/>
                  <a:pt x="603504" y="594360"/>
                </a:cubicBezTo>
                <a:cubicBezTo>
                  <a:pt x="613794" y="590501"/>
                  <a:pt x="621792" y="582168"/>
                  <a:pt x="630936" y="576072"/>
                </a:cubicBezTo>
                <a:cubicBezTo>
                  <a:pt x="637032" y="566928"/>
                  <a:pt x="644309" y="558470"/>
                  <a:pt x="649224" y="548640"/>
                </a:cubicBezTo>
                <a:cubicBezTo>
                  <a:pt x="658352" y="530384"/>
                  <a:pt x="657002" y="506879"/>
                  <a:pt x="676656" y="493776"/>
                </a:cubicBezTo>
                <a:cubicBezTo>
                  <a:pt x="687113" y="486805"/>
                  <a:pt x="701040" y="487680"/>
                  <a:pt x="713232" y="484632"/>
                </a:cubicBezTo>
                <a:cubicBezTo>
                  <a:pt x="776982" y="420882"/>
                  <a:pt x="761823" y="454859"/>
                  <a:pt x="777240" y="393192"/>
                </a:cubicBezTo>
                <a:cubicBezTo>
                  <a:pt x="778605" y="378182"/>
                  <a:pt x="781547" y="288653"/>
                  <a:pt x="795528" y="256032"/>
                </a:cubicBezTo>
                <a:cubicBezTo>
                  <a:pt x="799857" y="245931"/>
                  <a:pt x="807720" y="237744"/>
                  <a:pt x="813816" y="228600"/>
                </a:cubicBezTo>
                <a:cubicBezTo>
                  <a:pt x="810768" y="182880"/>
                  <a:pt x="815785" y="135893"/>
                  <a:pt x="804672" y="91440"/>
                </a:cubicBezTo>
                <a:cubicBezTo>
                  <a:pt x="802334" y="82089"/>
                  <a:pt x="786826" y="83305"/>
                  <a:pt x="777240" y="82296"/>
                </a:cubicBezTo>
                <a:cubicBezTo>
                  <a:pt x="728645" y="77181"/>
                  <a:pt x="679704" y="76200"/>
                  <a:pt x="630936" y="73152"/>
                </a:cubicBezTo>
                <a:cubicBezTo>
                  <a:pt x="618744" y="60960"/>
                  <a:pt x="605581" y="49667"/>
                  <a:pt x="594360" y="36576"/>
                </a:cubicBezTo>
                <a:cubicBezTo>
                  <a:pt x="587208" y="28232"/>
                  <a:pt x="584654" y="16009"/>
                  <a:pt x="576072" y="9144"/>
                </a:cubicBezTo>
                <a:cubicBezTo>
                  <a:pt x="568546" y="3123"/>
                  <a:pt x="557784" y="3048"/>
                  <a:pt x="548640" y="0"/>
                </a:cubicBezTo>
                <a:cubicBezTo>
                  <a:pt x="518720" y="9973"/>
                  <a:pt x="502971" y="13019"/>
                  <a:pt x="475488" y="36576"/>
                </a:cubicBezTo>
                <a:cubicBezTo>
                  <a:pt x="422847" y="81696"/>
                  <a:pt x="493066" y="52053"/>
                  <a:pt x="429768" y="73152"/>
                </a:cubicBezTo>
                <a:cubicBezTo>
                  <a:pt x="404831" y="98089"/>
                  <a:pt x="397041" y="108465"/>
                  <a:pt x="365760" y="128016"/>
                </a:cubicBezTo>
                <a:cubicBezTo>
                  <a:pt x="354201" y="135240"/>
                  <a:pt x="341376" y="140208"/>
                  <a:pt x="329184" y="146304"/>
                </a:cubicBezTo>
                <a:cubicBezTo>
                  <a:pt x="323088" y="155448"/>
                  <a:pt x="319478" y="166871"/>
                  <a:pt x="310896" y="173736"/>
                </a:cubicBezTo>
                <a:cubicBezTo>
                  <a:pt x="303370" y="179757"/>
                  <a:pt x="292323" y="179083"/>
                  <a:pt x="283464" y="182880"/>
                </a:cubicBezTo>
                <a:cubicBezTo>
                  <a:pt x="270935" y="188250"/>
                  <a:pt x="259080" y="195072"/>
                  <a:pt x="246888" y="201168"/>
                </a:cubicBezTo>
                <a:lnTo>
                  <a:pt x="155448" y="182880"/>
                </a:lnTo>
                <a:lnTo>
                  <a:pt x="109728" y="173736"/>
                </a:lnTo>
                <a:cubicBezTo>
                  <a:pt x="-30473" y="183083"/>
                  <a:pt x="18288" y="173736"/>
                  <a:pt x="0" y="173736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13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5192579" y="4451358"/>
            <a:ext cx="986833" cy="1382426"/>
          </a:xfrm>
          <a:custGeom>
            <a:avLst/>
            <a:gdLst>
              <a:gd name="connsiteX0" fmla="*/ 0 w 905256"/>
              <a:gd name="connsiteY0" fmla="*/ 386614 h 1346734"/>
              <a:gd name="connsiteX1" fmla="*/ 0 w 905256"/>
              <a:gd name="connsiteY1" fmla="*/ 386614 h 1346734"/>
              <a:gd name="connsiteX2" fmla="*/ 73152 w 905256"/>
              <a:gd name="connsiteY2" fmla="*/ 432334 h 1346734"/>
              <a:gd name="connsiteX3" fmla="*/ 91440 w 905256"/>
              <a:gd name="connsiteY3" fmla="*/ 459766 h 1346734"/>
              <a:gd name="connsiteX4" fmla="*/ 118872 w 905256"/>
              <a:gd name="connsiteY4" fmla="*/ 487198 h 1346734"/>
              <a:gd name="connsiteX5" fmla="*/ 173736 w 905256"/>
              <a:gd name="connsiteY5" fmla="*/ 523774 h 1346734"/>
              <a:gd name="connsiteX6" fmla="*/ 228600 w 905256"/>
              <a:gd name="connsiteY6" fmla="*/ 542062 h 1346734"/>
              <a:gd name="connsiteX7" fmla="*/ 237744 w 905256"/>
              <a:gd name="connsiteY7" fmla="*/ 715798 h 1346734"/>
              <a:gd name="connsiteX8" fmla="*/ 228600 w 905256"/>
              <a:gd name="connsiteY8" fmla="*/ 761518 h 1346734"/>
              <a:gd name="connsiteX9" fmla="*/ 192024 w 905256"/>
              <a:gd name="connsiteY9" fmla="*/ 816382 h 1346734"/>
              <a:gd name="connsiteX10" fmla="*/ 173736 w 905256"/>
              <a:gd name="connsiteY10" fmla="*/ 843814 h 1346734"/>
              <a:gd name="connsiteX11" fmla="*/ 164592 w 905256"/>
              <a:gd name="connsiteY11" fmla="*/ 871246 h 1346734"/>
              <a:gd name="connsiteX12" fmla="*/ 155448 w 905256"/>
              <a:gd name="connsiteY12" fmla="*/ 926110 h 1346734"/>
              <a:gd name="connsiteX13" fmla="*/ 118872 w 905256"/>
              <a:gd name="connsiteY13" fmla="*/ 980974 h 1346734"/>
              <a:gd name="connsiteX14" fmla="*/ 118872 w 905256"/>
              <a:gd name="connsiteY14" fmla="*/ 1319302 h 1346734"/>
              <a:gd name="connsiteX15" fmla="*/ 155448 w 905256"/>
              <a:gd name="connsiteY15" fmla="*/ 1346734 h 1346734"/>
              <a:gd name="connsiteX16" fmla="*/ 201168 w 905256"/>
              <a:gd name="connsiteY16" fmla="*/ 1337590 h 1346734"/>
              <a:gd name="connsiteX17" fmla="*/ 210312 w 905256"/>
              <a:gd name="connsiteY17" fmla="*/ 1310158 h 1346734"/>
              <a:gd name="connsiteX18" fmla="*/ 237744 w 905256"/>
              <a:gd name="connsiteY18" fmla="*/ 1291870 h 1346734"/>
              <a:gd name="connsiteX19" fmla="*/ 265176 w 905256"/>
              <a:gd name="connsiteY19" fmla="*/ 1282726 h 1346734"/>
              <a:gd name="connsiteX20" fmla="*/ 292608 w 905256"/>
              <a:gd name="connsiteY20" fmla="*/ 1264438 h 1346734"/>
              <a:gd name="connsiteX21" fmla="*/ 347472 w 905256"/>
              <a:gd name="connsiteY21" fmla="*/ 1237006 h 1346734"/>
              <a:gd name="connsiteX22" fmla="*/ 374904 w 905256"/>
              <a:gd name="connsiteY22" fmla="*/ 1172998 h 1346734"/>
              <a:gd name="connsiteX23" fmla="*/ 393192 w 905256"/>
              <a:gd name="connsiteY23" fmla="*/ 1072414 h 1346734"/>
              <a:gd name="connsiteX24" fmla="*/ 411480 w 905256"/>
              <a:gd name="connsiteY24" fmla="*/ 1017550 h 1346734"/>
              <a:gd name="connsiteX25" fmla="*/ 402336 w 905256"/>
              <a:gd name="connsiteY25" fmla="*/ 871246 h 1346734"/>
              <a:gd name="connsiteX26" fmla="*/ 365760 w 905256"/>
              <a:gd name="connsiteY26" fmla="*/ 816382 h 1346734"/>
              <a:gd name="connsiteX27" fmla="*/ 384048 w 905256"/>
              <a:gd name="connsiteY27" fmla="*/ 752374 h 1346734"/>
              <a:gd name="connsiteX28" fmla="*/ 438912 w 905256"/>
              <a:gd name="connsiteY28" fmla="*/ 724942 h 1346734"/>
              <a:gd name="connsiteX29" fmla="*/ 530352 w 905256"/>
              <a:gd name="connsiteY29" fmla="*/ 670078 h 1346734"/>
              <a:gd name="connsiteX30" fmla="*/ 557784 w 905256"/>
              <a:gd name="connsiteY30" fmla="*/ 642646 h 1346734"/>
              <a:gd name="connsiteX31" fmla="*/ 612648 w 905256"/>
              <a:gd name="connsiteY31" fmla="*/ 606070 h 1346734"/>
              <a:gd name="connsiteX32" fmla="*/ 667512 w 905256"/>
              <a:gd name="connsiteY32" fmla="*/ 560350 h 1346734"/>
              <a:gd name="connsiteX33" fmla="*/ 740664 w 905256"/>
              <a:gd name="connsiteY33" fmla="*/ 551206 h 1346734"/>
              <a:gd name="connsiteX34" fmla="*/ 768096 w 905256"/>
              <a:gd name="connsiteY34" fmla="*/ 542062 h 1346734"/>
              <a:gd name="connsiteX35" fmla="*/ 795528 w 905256"/>
              <a:gd name="connsiteY35" fmla="*/ 514630 h 1346734"/>
              <a:gd name="connsiteX36" fmla="*/ 822960 w 905256"/>
              <a:gd name="connsiteY36" fmla="*/ 496342 h 1346734"/>
              <a:gd name="connsiteX37" fmla="*/ 841248 w 905256"/>
              <a:gd name="connsiteY37" fmla="*/ 468910 h 1346734"/>
              <a:gd name="connsiteX38" fmla="*/ 859536 w 905256"/>
              <a:gd name="connsiteY38" fmla="*/ 404902 h 1346734"/>
              <a:gd name="connsiteX39" fmla="*/ 868680 w 905256"/>
              <a:gd name="connsiteY39" fmla="*/ 377470 h 1346734"/>
              <a:gd name="connsiteX40" fmla="*/ 877824 w 905256"/>
              <a:gd name="connsiteY40" fmla="*/ 212878 h 1346734"/>
              <a:gd name="connsiteX41" fmla="*/ 886968 w 905256"/>
              <a:gd name="connsiteY41" fmla="*/ 148870 h 1346734"/>
              <a:gd name="connsiteX42" fmla="*/ 905256 w 905256"/>
              <a:gd name="connsiteY42" fmla="*/ 94006 h 1346734"/>
              <a:gd name="connsiteX43" fmla="*/ 896112 w 905256"/>
              <a:gd name="connsiteY43" fmla="*/ 2566 h 1346734"/>
              <a:gd name="connsiteX44" fmla="*/ 868680 w 905256"/>
              <a:gd name="connsiteY44" fmla="*/ 20854 h 1346734"/>
              <a:gd name="connsiteX45" fmla="*/ 804672 w 905256"/>
              <a:gd name="connsiteY45" fmla="*/ 75718 h 1346734"/>
              <a:gd name="connsiteX46" fmla="*/ 393192 w 905256"/>
              <a:gd name="connsiteY46" fmla="*/ 94006 h 1346734"/>
              <a:gd name="connsiteX47" fmla="*/ 402336 w 905256"/>
              <a:gd name="connsiteY47" fmla="*/ 194590 h 1346734"/>
              <a:gd name="connsiteX48" fmla="*/ 438912 w 905256"/>
              <a:gd name="connsiteY48" fmla="*/ 249454 h 1346734"/>
              <a:gd name="connsiteX49" fmla="*/ 448056 w 905256"/>
              <a:gd name="connsiteY49" fmla="*/ 276886 h 1346734"/>
              <a:gd name="connsiteX50" fmla="*/ 457200 w 905256"/>
              <a:gd name="connsiteY50" fmla="*/ 423190 h 1346734"/>
              <a:gd name="connsiteX51" fmla="*/ 475488 w 905256"/>
              <a:gd name="connsiteY51" fmla="*/ 450622 h 1346734"/>
              <a:gd name="connsiteX52" fmla="*/ 438912 w 905256"/>
              <a:gd name="connsiteY52" fmla="*/ 542062 h 1346734"/>
              <a:gd name="connsiteX53" fmla="*/ 420624 w 905256"/>
              <a:gd name="connsiteY53" fmla="*/ 569494 h 1346734"/>
              <a:gd name="connsiteX54" fmla="*/ 356616 w 905256"/>
              <a:gd name="connsiteY54" fmla="*/ 560350 h 1346734"/>
              <a:gd name="connsiteX55" fmla="*/ 329184 w 905256"/>
              <a:gd name="connsiteY55" fmla="*/ 496342 h 1346734"/>
              <a:gd name="connsiteX56" fmla="*/ 320040 w 905256"/>
              <a:gd name="connsiteY56" fmla="*/ 286030 h 1346734"/>
              <a:gd name="connsiteX57" fmla="*/ 246888 w 905256"/>
              <a:gd name="connsiteY57" fmla="*/ 295174 h 1346734"/>
              <a:gd name="connsiteX58" fmla="*/ 192024 w 905256"/>
              <a:gd name="connsiteY58" fmla="*/ 322606 h 1346734"/>
              <a:gd name="connsiteX59" fmla="*/ 155448 w 905256"/>
              <a:gd name="connsiteY59" fmla="*/ 350038 h 1346734"/>
              <a:gd name="connsiteX60" fmla="*/ 109728 w 905256"/>
              <a:gd name="connsiteY60" fmla="*/ 359182 h 1346734"/>
              <a:gd name="connsiteX61" fmla="*/ 0 w 905256"/>
              <a:gd name="connsiteY61" fmla="*/ 386614 h 134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905256" h="1346734">
                <a:moveTo>
                  <a:pt x="0" y="386614"/>
                </a:moveTo>
                <a:lnTo>
                  <a:pt x="0" y="386614"/>
                </a:lnTo>
                <a:cubicBezTo>
                  <a:pt x="24384" y="401854"/>
                  <a:pt x="50698" y="414371"/>
                  <a:pt x="73152" y="432334"/>
                </a:cubicBezTo>
                <a:cubicBezTo>
                  <a:pt x="81734" y="439199"/>
                  <a:pt x="84405" y="451323"/>
                  <a:pt x="91440" y="459766"/>
                </a:cubicBezTo>
                <a:cubicBezTo>
                  <a:pt x="99719" y="469700"/>
                  <a:pt x="108664" y="479259"/>
                  <a:pt x="118872" y="487198"/>
                </a:cubicBezTo>
                <a:cubicBezTo>
                  <a:pt x="136222" y="500692"/>
                  <a:pt x="152884" y="516823"/>
                  <a:pt x="173736" y="523774"/>
                </a:cubicBezTo>
                <a:lnTo>
                  <a:pt x="228600" y="542062"/>
                </a:lnTo>
                <a:cubicBezTo>
                  <a:pt x="272979" y="608631"/>
                  <a:pt x="252079" y="565283"/>
                  <a:pt x="237744" y="715798"/>
                </a:cubicBezTo>
                <a:cubicBezTo>
                  <a:pt x="236270" y="731270"/>
                  <a:pt x="235031" y="747369"/>
                  <a:pt x="228600" y="761518"/>
                </a:cubicBezTo>
                <a:cubicBezTo>
                  <a:pt x="219505" y="781527"/>
                  <a:pt x="204216" y="798094"/>
                  <a:pt x="192024" y="816382"/>
                </a:cubicBezTo>
                <a:cubicBezTo>
                  <a:pt x="185928" y="825526"/>
                  <a:pt x="177211" y="833388"/>
                  <a:pt x="173736" y="843814"/>
                </a:cubicBezTo>
                <a:cubicBezTo>
                  <a:pt x="170688" y="852958"/>
                  <a:pt x="166683" y="861837"/>
                  <a:pt x="164592" y="871246"/>
                </a:cubicBezTo>
                <a:cubicBezTo>
                  <a:pt x="160570" y="889345"/>
                  <a:pt x="162579" y="908996"/>
                  <a:pt x="155448" y="926110"/>
                </a:cubicBezTo>
                <a:cubicBezTo>
                  <a:pt x="146994" y="946399"/>
                  <a:pt x="118872" y="980974"/>
                  <a:pt x="118872" y="980974"/>
                </a:cubicBezTo>
                <a:cubicBezTo>
                  <a:pt x="115243" y="1053551"/>
                  <a:pt x="99249" y="1240812"/>
                  <a:pt x="118872" y="1319302"/>
                </a:cubicBezTo>
                <a:cubicBezTo>
                  <a:pt x="122568" y="1334087"/>
                  <a:pt x="143256" y="1337590"/>
                  <a:pt x="155448" y="1346734"/>
                </a:cubicBezTo>
                <a:cubicBezTo>
                  <a:pt x="170688" y="1343686"/>
                  <a:pt x="188236" y="1346211"/>
                  <a:pt x="201168" y="1337590"/>
                </a:cubicBezTo>
                <a:cubicBezTo>
                  <a:pt x="209188" y="1332243"/>
                  <a:pt x="204291" y="1317684"/>
                  <a:pt x="210312" y="1310158"/>
                </a:cubicBezTo>
                <a:cubicBezTo>
                  <a:pt x="217177" y="1301576"/>
                  <a:pt x="227914" y="1296785"/>
                  <a:pt x="237744" y="1291870"/>
                </a:cubicBezTo>
                <a:cubicBezTo>
                  <a:pt x="246365" y="1287559"/>
                  <a:pt x="256555" y="1287037"/>
                  <a:pt x="265176" y="1282726"/>
                </a:cubicBezTo>
                <a:cubicBezTo>
                  <a:pt x="275006" y="1277811"/>
                  <a:pt x="282778" y="1269353"/>
                  <a:pt x="292608" y="1264438"/>
                </a:cubicBezTo>
                <a:cubicBezTo>
                  <a:pt x="368324" y="1226580"/>
                  <a:pt x="268856" y="1289417"/>
                  <a:pt x="347472" y="1237006"/>
                </a:cubicBezTo>
                <a:cubicBezTo>
                  <a:pt x="358654" y="1214642"/>
                  <a:pt x="369522" y="1197216"/>
                  <a:pt x="374904" y="1172998"/>
                </a:cubicBezTo>
                <a:cubicBezTo>
                  <a:pt x="383268" y="1135359"/>
                  <a:pt x="383207" y="1109024"/>
                  <a:pt x="393192" y="1072414"/>
                </a:cubicBezTo>
                <a:cubicBezTo>
                  <a:pt x="398264" y="1053816"/>
                  <a:pt x="411480" y="1017550"/>
                  <a:pt x="411480" y="1017550"/>
                </a:cubicBezTo>
                <a:cubicBezTo>
                  <a:pt x="408432" y="968782"/>
                  <a:pt x="413165" y="918894"/>
                  <a:pt x="402336" y="871246"/>
                </a:cubicBezTo>
                <a:cubicBezTo>
                  <a:pt x="397465" y="849813"/>
                  <a:pt x="365760" y="816382"/>
                  <a:pt x="365760" y="816382"/>
                </a:cubicBezTo>
                <a:cubicBezTo>
                  <a:pt x="366357" y="813992"/>
                  <a:pt x="379278" y="758337"/>
                  <a:pt x="384048" y="752374"/>
                </a:cubicBezTo>
                <a:cubicBezTo>
                  <a:pt x="399328" y="733273"/>
                  <a:pt x="418746" y="733585"/>
                  <a:pt x="438912" y="724942"/>
                </a:cubicBezTo>
                <a:cubicBezTo>
                  <a:pt x="464167" y="714119"/>
                  <a:pt x="514101" y="686329"/>
                  <a:pt x="530352" y="670078"/>
                </a:cubicBezTo>
                <a:cubicBezTo>
                  <a:pt x="539496" y="660934"/>
                  <a:pt x="547576" y="650585"/>
                  <a:pt x="557784" y="642646"/>
                </a:cubicBezTo>
                <a:cubicBezTo>
                  <a:pt x="575134" y="629152"/>
                  <a:pt x="597106" y="621612"/>
                  <a:pt x="612648" y="606070"/>
                </a:cubicBezTo>
                <a:cubicBezTo>
                  <a:pt x="623508" y="595210"/>
                  <a:pt x="650007" y="565124"/>
                  <a:pt x="667512" y="560350"/>
                </a:cubicBezTo>
                <a:cubicBezTo>
                  <a:pt x="691220" y="553884"/>
                  <a:pt x="716280" y="554254"/>
                  <a:pt x="740664" y="551206"/>
                </a:cubicBezTo>
                <a:cubicBezTo>
                  <a:pt x="749808" y="548158"/>
                  <a:pt x="760076" y="547409"/>
                  <a:pt x="768096" y="542062"/>
                </a:cubicBezTo>
                <a:cubicBezTo>
                  <a:pt x="778856" y="534889"/>
                  <a:pt x="785594" y="522909"/>
                  <a:pt x="795528" y="514630"/>
                </a:cubicBezTo>
                <a:cubicBezTo>
                  <a:pt x="803971" y="507595"/>
                  <a:pt x="813816" y="502438"/>
                  <a:pt x="822960" y="496342"/>
                </a:cubicBezTo>
                <a:cubicBezTo>
                  <a:pt x="829056" y="487198"/>
                  <a:pt x="836333" y="478740"/>
                  <a:pt x="841248" y="468910"/>
                </a:cubicBezTo>
                <a:cubicBezTo>
                  <a:pt x="848556" y="454294"/>
                  <a:pt x="855630" y="418574"/>
                  <a:pt x="859536" y="404902"/>
                </a:cubicBezTo>
                <a:cubicBezTo>
                  <a:pt x="862184" y="395634"/>
                  <a:pt x="865632" y="386614"/>
                  <a:pt x="868680" y="377470"/>
                </a:cubicBezTo>
                <a:cubicBezTo>
                  <a:pt x="871728" y="322606"/>
                  <a:pt x="873442" y="267652"/>
                  <a:pt x="877824" y="212878"/>
                </a:cubicBezTo>
                <a:cubicBezTo>
                  <a:pt x="879543" y="191394"/>
                  <a:pt x="882122" y="169871"/>
                  <a:pt x="886968" y="148870"/>
                </a:cubicBezTo>
                <a:cubicBezTo>
                  <a:pt x="891303" y="130086"/>
                  <a:pt x="905256" y="94006"/>
                  <a:pt x="905256" y="94006"/>
                </a:cubicBezTo>
                <a:cubicBezTo>
                  <a:pt x="902208" y="63526"/>
                  <a:pt x="909811" y="29964"/>
                  <a:pt x="896112" y="2566"/>
                </a:cubicBezTo>
                <a:cubicBezTo>
                  <a:pt x="891197" y="-7264"/>
                  <a:pt x="877123" y="13819"/>
                  <a:pt x="868680" y="20854"/>
                </a:cubicBezTo>
                <a:cubicBezTo>
                  <a:pt x="857041" y="30553"/>
                  <a:pt x="820281" y="74125"/>
                  <a:pt x="804672" y="75718"/>
                </a:cubicBezTo>
                <a:cubicBezTo>
                  <a:pt x="668086" y="89655"/>
                  <a:pt x="530352" y="87910"/>
                  <a:pt x="393192" y="94006"/>
                </a:cubicBezTo>
                <a:cubicBezTo>
                  <a:pt x="396240" y="127534"/>
                  <a:pt x="392837" y="162292"/>
                  <a:pt x="402336" y="194590"/>
                </a:cubicBezTo>
                <a:cubicBezTo>
                  <a:pt x="408538" y="215676"/>
                  <a:pt x="431961" y="228602"/>
                  <a:pt x="438912" y="249454"/>
                </a:cubicBezTo>
                <a:lnTo>
                  <a:pt x="448056" y="276886"/>
                </a:lnTo>
                <a:cubicBezTo>
                  <a:pt x="451104" y="325654"/>
                  <a:pt x="449579" y="374925"/>
                  <a:pt x="457200" y="423190"/>
                </a:cubicBezTo>
                <a:cubicBezTo>
                  <a:pt x="458914" y="434045"/>
                  <a:pt x="474493" y="439677"/>
                  <a:pt x="475488" y="450622"/>
                </a:cubicBezTo>
                <a:cubicBezTo>
                  <a:pt x="482092" y="523271"/>
                  <a:pt x="479138" y="515245"/>
                  <a:pt x="438912" y="542062"/>
                </a:cubicBezTo>
                <a:cubicBezTo>
                  <a:pt x="432816" y="551206"/>
                  <a:pt x="431352" y="567110"/>
                  <a:pt x="420624" y="569494"/>
                </a:cubicBezTo>
                <a:cubicBezTo>
                  <a:pt x="399585" y="574169"/>
                  <a:pt x="375456" y="570817"/>
                  <a:pt x="356616" y="560350"/>
                </a:cubicBezTo>
                <a:cubicBezTo>
                  <a:pt x="347371" y="555214"/>
                  <a:pt x="333196" y="508378"/>
                  <a:pt x="329184" y="496342"/>
                </a:cubicBezTo>
                <a:cubicBezTo>
                  <a:pt x="326136" y="426238"/>
                  <a:pt x="346609" y="350976"/>
                  <a:pt x="320040" y="286030"/>
                </a:cubicBezTo>
                <a:cubicBezTo>
                  <a:pt x="310736" y="263286"/>
                  <a:pt x="271065" y="290778"/>
                  <a:pt x="246888" y="295174"/>
                </a:cubicBezTo>
                <a:cubicBezTo>
                  <a:pt x="222583" y="299593"/>
                  <a:pt x="212023" y="308321"/>
                  <a:pt x="192024" y="322606"/>
                </a:cubicBezTo>
                <a:cubicBezTo>
                  <a:pt x="179623" y="331464"/>
                  <a:pt x="169374" y="343848"/>
                  <a:pt x="155448" y="350038"/>
                </a:cubicBezTo>
                <a:cubicBezTo>
                  <a:pt x="141246" y="356350"/>
                  <a:pt x="124806" y="355413"/>
                  <a:pt x="109728" y="359182"/>
                </a:cubicBezTo>
                <a:lnTo>
                  <a:pt x="0" y="386614"/>
                </a:lnTo>
                <a:close/>
              </a:path>
            </a:pathLst>
          </a:custGeom>
          <a:solidFill>
            <a:schemeClr val="accent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 smtClean="0">
                <a:solidFill>
                  <a:srgbClr val="FF0000"/>
                </a:solidFill>
              </a:rPr>
              <a:t>15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5149640" y="3621024"/>
            <a:ext cx="976840" cy="945502"/>
          </a:xfrm>
          <a:custGeom>
            <a:avLst/>
            <a:gdLst>
              <a:gd name="connsiteX0" fmla="*/ 118872 w 914400"/>
              <a:gd name="connsiteY0" fmla="*/ 64008 h 941832"/>
              <a:gd name="connsiteX1" fmla="*/ 118872 w 914400"/>
              <a:gd name="connsiteY1" fmla="*/ 64008 h 941832"/>
              <a:gd name="connsiteX2" fmla="*/ 146304 w 914400"/>
              <a:gd name="connsiteY2" fmla="*/ 137160 h 941832"/>
              <a:gd name="connsiteX3" fmla="*/ 82296 w 914400"/>
              <a:gd name="connsiteY3" fmla="*/ 228600 h 941832"/>
              <a:gd name="connsiteX4" fmla="*/ 54864 w 914400"/>
              <a:gd name="connsiteY4" fmla="*/ 256032 h 941832"/>
              <a:gd name="connsiteX5" fmla="*/ 27432 w 914400"/>
              <a:gd name="connsiteY5" fmla="*/ 320040 h 941832"/>
              <a:gd name="connsiteX6" fmla="*/ 0 w 914400"/>
              <a:gd name="connsiteY6" fmla="*/ 338328 h 941832"/>
              <a:gd name="connsiteX7" fmla="*/ 9144 w 914400"/>
              <a:gd name="connsiteY7" fmla="*/ 438912 h 941832"/>
              <a:gd name="connsiteX8" fmla="*/ 18288 w 914400"/>
              <a:gd name="connsiteY8" fmla="*/ 466344 h 941832"/>
              <a:gd name="connsiteX9" fmla="*/ 45720 w 914400"/>
              <a:gd name="connsiteY9" fmla="*/ 493776 h 941832"/>
              <a:gd name="connsiteX10" fmla="*/ 54864 w 914400"/>
              <a:gd name="connsiteY10" fmla="*/ 521208 h 941832"/>
              <a:gd name="connsiteX11" fmla="*/ 73152 w 914400"/>
              <a:gd name="connsiteY11" fmla="*/ 548640 h 941832"/>
              <a:gd name="connsiteX12" fmla="*/ 82296 w 914400"/>
              <a:gd name="connsiteY12" fmla="*/ 621792 h 941832"/>
              <a:gd name="connsiteX13" fmla="*/ 146304 w 914400"/>
              <a:gd name="connsiteY13" fmla="*/ 630936 h 941832"/>
              <a:gd name="connsiteX14" fmla="*/ 228600 w 914400"/>
              <a:gd name="connsiteY14" fmla="*/ 713232 h 941832"/>
              <a:gd name="connsiteX15" fmla="*/ 256032 w 914400"/>
              <a:gd name="connsiteY15" fmla="*/ 722376 h 941832"/>
              <a:gd name="connsiteX16" fmla="*/ 310896 w 914400"/>
              <a:gd name="connsiteY16" fmla="*/ 768096 h 941832"/>
              <a:gd name="connsiteX17" fmla="*/ 374904 w 914400"/>
              <a:gd name="connsiteY17" fmla="*/ 786384 h 941832"/>
              <a:gd name="connsiteX18" fmla="*/ 402336 w 914400"/>
              <a:gd name="connsiteY18" fmla="*/ 804672 h 941832"/>
              <a:gd name="connsiteX19" fmla="*/ 411480 w 914400"/>
              <a:gd name="connsiteY19" fmla="*/ 832104 h 941832"/>
              <a:gd name="connsiteX20" fmla="*/ 429768 w 914400"/>
              <a:gd name="connsiteY20" fmla="*/ 859536 h 941832"/>
              <a:gd name="connsiteX21" fmla="*/ 438912 w 914400"/>
              <a:gd name="connsiteY21" fmla="*/ 886968 h 941832"/>
              <a:gd name="connsiteX22" fmla="*/ 484632 w 914400"/>
              <a:gd name="connsiteY22" fmla="*/ 941832 h 941832"/>
              <a:gd name="connsiteX23" fmla="*/ 713232 w 914400"/>
              <a:gd name="connsiteY23" fmla="*/ 932688 h 941832"/>
              <a:gd name="connsiteX24" fmla="*/ 777240 w 914400"/>
              <a:gd name="connsiteY24" fmla="*/ 914400 h 941832"/>
              <a:gd name="connsiteX25" fmla="*/ 832104 w 914400"/>
              <a:gd name="connsiteY25" fmla="*/ 905256 h 941832"/>
              <a:gd name="connsiteX26" fmla="*/ 859536 w 914400"/>
              <a:gd name="connsiteY26" fmla="*/ 886968 h 941832"/>
              <a:gd name="connsiteX27" fmla="*/ 877824 w 914400"/>
              <a:gd name="connsiteY27" fmla="*/ 859536 h 941832"/>
              <a:gd name="connsiteX28" fmla="*/ 914400 w 914400"/>
              <a:gd name="connsiteY28" fmla="*/ 841248 h 941832"/>
              <a:gd name="connsiteX29" fmla="*/ 896112 w 914400"/>
              <a:gd name="connsiteY29" fmla="*/ 731520 h 941832"/>
              <a:gd name="connsiteX30" fmla="*/ 859536 w 914400"/>
              <a:gd name="connsiteY30" fmla="*/ 676656 h 941832"/>
              <a:gd name="connsiteX31" fmla="*/ 850392 w 914400"/>
              <a:gd name="connsiteY31" fmla="*/ 612648 h 941832"/>
              <a:gd name="connsiteX32" fmla="*/ 832104 w 914400"/>
              <a:gd name="connsiteY32" fmla="*/ 557784 h 941832"/>
              <a:gd name="connsiteX33" fmla="*/ 841248 w 914400"/>
              <a:gd name="connsiteY33" fmla="*/ 402336 h 941832"/>
              <a:gd name="connsiteX34" fmla="*/ 850392 w 914400"/>
              <a:gd name="connsiteY34" fmla="*/ 365760 h 941832"/>
              <a:gd name="connsiteX35" fmla="*/ 822960 w 914400"/>
              <a:gd name="connsiteY35" fmla="*/ 310896 h 941832"/>
              <a:gd name="connsiteX36" fmla="*/ 777240 w 914400"/>
              <a:gd name="connsiteY36" fmla="*/ 301752 h 941832"/>
              <a:gd name="connsiteX37" fmla="*/ 749808 w 914400"/>
              <a:gd name="connsiteY37" fmla="*/ 292608 h 941832"/>
              <a:gd name="connsiteX38" fmla="*/ 722376 w 914400"/>
              <a:gd name="connsiteY38" fmla="*/ 265176 h 941832"/>
              <a:gd name="connsiteX39" fmla="*/ 694944 w 914400"/>
              <a:gd name="connsiteY39" fmla="*/ 246888 h 941832"/>
              <a:gd name="connsiteX40" fmla="*/ 658368 w 914400"/>
              <a:gd name="connsiteY40" fmla="*/ 192024 h 941832"/>
              <a:gd name="connsiteX41" fmla="*/ 640080 w 914400"/>
              <a:gd name="connsiteY41" fmla="*/ 164592 h 941832"/>
              <a:gd name="connsiteX42" fmla="*/ 585216 w 914400"/>
              <a:gd name="connsiteY42" fmla="*/ 118872 h 941832"/>
              <a:gd name="connsiteX43" fmla="*/ 557784 w 914400"/>
              <a:gd name="connsiteY43" fmla="*/ 91440 h 941832"/>
              <a:gd name="connsiteX44" fmla="*/ 521208 w 914400"/>
              <a:gd name="connsiteY44" fmla="*/ 36576 h 941832"/>
              <a:gd name="connsiteX45" fmla="*/ 466344 w 914400"/>
              <a:gd name="connsiteY45" fmla="*/ 0 h 941832"/>
              <a:gd name="connsiteX46" fmla="*/ 274320 w 914400"/>
              <a:gd name="connsiteY46" fmla="*/ 18288 h 941832"/>
              <a:gd name="connsiteX47" fmla="*/ 246888 w 914400"/>
              <a:gd name="connsiteY47" fmla="*/ 27432 h 941832"/>
              <a:gd name="connsiteX48" fmla="*/ 118872 w 914400"/>
              <a:gd name="connsiteY48" fmla="*/ 64008 h 94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914400" h="941832">
                <a:moveTo>
                  <a:pt x="118872" y="64008"/>
                </a:moveTo>
                <a:lnTo>
                  <a:pt x="118872" y="64008"/>
                </a:lnTo>
                <a:cubicBezTo>
                  <a:pt x="128016" y="88392"/>
                  <a:pt x="142621" y="111380"/>
                  <a:pt x="146304" y="137160"/>
                </a:cubicBezTo>
                <a:cubicBezTo>
                  <a:pt x="156748" y="210267"/>
                  <a:pt x="125081" y="185815"/>
                  <a:pt x="82296" y="228600"/>
                </a:cubicBezTo>
                <a:lnTo>
                  <a:pt x="54864" y="256032"/>
                </a:lnTo>
                <a:cubicBezTo>
                  <a:pt x="48512" y="275089"/>
                  <a:pt x="39987" y="304974"/>
                  <a:pt x="27432" y="320040"/>
                </a:cubicBezTo>
                <a:cubicBezTo>
                  <a:pt x="20397" y="328483"/>
                  <a:pt x="9144" y="332232"/>
                  <a:pt x="0" y="338328"/>
                </a:cubicBezTo>
                <a:cubicBezTo>
                  <a:pt x="3048" y="371856"/>
                  <a:pt x="4383" y="405584"/>
                  <a:pt x="9144" y="438912"/>
                </a:cubicBezTo>
                <a:cubicBezTo>
                  <a:pt x="10507" y="448454"/>
                  <a:pt x="12941" y="458324"/>
                  <a:pt x="18288" y="466344"/>
                </a:cubicBezTo>
                <a:cubicBezTo>
                  <a:pt x="25461" y="477104"/>
                  <a:pt x="36576" y="484632"/>
                  <a:pt x="45720" y="493776"/>
                </a:cubicBezTo>
                <a:cubicBezTo>
                  <a:pt x="48768" y="502920"/>
                  <a:pt x="50553" y="512587"/>
                  <a:pt x="54864" y="521208"/>
                </a:cubicBezTo>
                <a:cubicBezTo>
                  <a:pt x="59779" y="531038"/>
                  <a:pt x="70260" y="538038"/>
                  <a:pt x="73152" y="548640"/>
                </a:cubicBezTo>
                <a:cubicBezTo>
                  <a:pt x="79618" y="572348"/>
                  <a:pt x="65970" y="603425"/>
                  <a:pt x="82296" y="621792"/>
                </a:cubicBezTo>
                <a:cubicBezTo>
                  <a:pt x="96615" y="637901"/>
                  <a:pt x="124968" y="627888"/>
                  <a:pt x="146304" y="630936"/>
                </a:cubicBezTo>
                <a:cubicBezTo>
                  <a:pt x="184754" y="688610"/>
                  <a:pt x="170490" y="684177"/>
                  <a:pt x="228600" y="713232"/>
                </a:cubicBezTo>
                <a:cubicBezTo>
                  <a:pt x="237221" y="717543"/>
                  <a:pt x="246888" y="719328"/>
                  <a:pt x="256032" y="722376"/>
                </a:cubicBezTo>
                <a:cubicBezTo>
                  <a:pt x="276255" y="742599"/>
                  <a:pt x="285435" y="755365"/>
                  <a:pt x="310896" y="768096"/>
                </a:cubicBezTo>
                <a:cubicBezTo>
                  <a:pt x="324014" y="774655"/>
                  <a:pt x="363185" y="783454"/>
                  <a:pt x="374904" y="786384"/>
                </a:cubicBezTo>
                <a:cubicBezTo>
                  <a:pt x="384048" y="792480"/>
                  <a:pt x="395471" y="796090"/>
                  <a:pt x="402336" y="804672"/>
                </a:cubicBezTo>
                <a:cubicBezTo>
                  <a:pt x="408357" y="812198"/>
                  <a:pt x="407169" y="823483"/>
                  <a:pt x="411480" y="832104"/>
                </a:cubicBezTo>
                <a:cubicBezTo>
                  <a:pt x="416395" y="841934"/>
                  <a:pt x="424853" y="849706"/>
                  <a:pt x="429768" y="859536"/>
                </a:cubicBezTo>
                <a:cubicBezTo>
                  <a:pt x="434079" y="868157"/>
                  <a:pt x="434601" y="878347"/>
                  <a:pt x="438912" y="886968"/>
                </a:cubicBezTo>
                <a:cubicBezTo>
                  <a:pt x="451643" y="912429"/>
                  <a:pt x="464409" y="921609"/>
                  <a:pt x="484632" y="941832"/>
                </a:cubicBezTo>
                <a:cubicBezTo>
                  <a:pt x="560832" y="938784"/>
                  <a:pt x="637152" y="937935"/>
                  <a:pt x="713232" y="932688"/>
                </a:cubicBezTo>
                <a:cubicBezTo>
                  <a:pt x="742109" y="930696"/>
                  <a:pt x="750962" y="920239"/>
                  <a:pt x="777240" y="914400"/>
                </a:cubicBezTo>
                <a:cubicBezTo>
                  <a:pt x="795339" y="910378"/>
                  <a:pt x="813816" y="908304"/>
                  <a:pt x="832104" y="905256"/>
                </a:cubicBezTo>
                <a:cubicBezTo>
                  <a:pt x="841248" y="899160"/>
                  <a:pt x="851765" y="894739"/>
                  <a:pt x="859536" y="886968"/>
                </a:cubicBezTo>
                <a:cubicBezTo>
                  <a:pt x="867307" y="879197"/>
                  <a:pt x="869381" y="866571"/>
                  <a:pt x="877824" y="859536"/>
                </a:cubicBezTo>
                <a:cubicBezTo>
                  <a:pt x="888296" y="850810"/>
                  <a:pt x="902208" y="847344"/>
                  <a:pt x="914400" y="841248"/>
                </a:cubicBezTo>
                <a:cubicBezTo>
                  <a:pt x="912721" y="826139"/>
                  <a:pt x="911005" y="758328"/>
                  <a:pt x="896112" y="731520"/>
                </a:cubicBezTo>
                <a:cubicBezTo>
                  <a:pt x="885438" y="712307"/>
                  <a:pt x="859536" y="676656"/>
                  <a:pt x="859536" y="676656"/>
                </a:cubicBezTo>
                <a:cubicBezTo>
                  <a:pt x="856488" y="655320"/>
                  <a:pt x="855238" y="633649"/>
                  <a:pt x="850392" y="612648"/>
                </a:cubicBezTo>
                <a:cubicBezTo>
                  <a:pt x="846057" y="593864"/>
                  <a:pt x="832104" y="557784"/>
                  <a:pt x="832104" y="557784"/>
                </a:cubicBezTo>
                <a:cubicBezTo>
                  <a:pt x="835152" y="505968"/>
                  <a:pt x="836327" y="454008"/>
                  <a:pt x="841248" y="402336"/>
                </a:cubicBezTo>
                <a:cubicBezTo>
                  <a:pt x="842439" y="389825"/>
                  <a:pt x="850392" y="378327"/>
                  <a:pt x="850392" y="365760"/>
                </a:cubicBezTo>
                <a:cubicBezTo>
                  <a:pt x="850392" y="354361"/>
                  <a:pt x="832206" y="316180"/>
                  <a:pt x="822960" y="310896"/>
                </a:cubicBezTo>
                <a:cubicBezTo>
                  <a:pt x="809466" y="303185"/>
                  <a:pt x="792318" y="305521"/>
                  <a:pt x="777240" y="301752"/>
                </a:cubicBezTo>
                <a:cubicBezTo>
                  <a:pt x="767889" y="299414"/>
                  <a:pt x="758952" y="295656"/>
                  <a:pt x="749808" y="292608"/>
                </a:cubicBezTo>
                <a:cubicBezTo>
                  <a:pt x="740664" y="283464"/>
                  <a:pt x="732310" y="273455"/>
                  <a:pt x="722376" y="265176"/>
                </a:cubicBezTo>
                <a:cubicBezTo>
                  <a:pt x="713933" y="258141"/>
                  <a:pt x="702181" y="255159"/>
                  <a:pt x="694944" y="246888"/>
                </a:cubicBezTo>
                <a:cubicBezTo>
                  <a:pt x="680470" y="230347"/>
                  <a:pt x="670560" y="210312"/>
                  <a:pt x="658368" y="192024"/>
                </a:cubicBezTo>
                <a:cubicBezTo>
                  <a:pt x="652272" y="182880"/>
                  <a:pt x="647851" y="172363"/>
                  <a:pt x="640080" y="164592"/>
                </a:cubicBezTo>
                <a:cubicBezTo>
                  <a:pt x="559937" y="84449"/>
                  <a:pt x="661599" y="182525"/>
                  <a:pt x="585216" y="118872"/>
                </a:cubicBezTo>
                <a:cubicBezTo>
                  <a:pt x="575282" y="110593"/>
                  <a:pt x="566928" y="100584"/>
                  <a:pt x="557784" y="91440"/>
                </a:cubicBezTo>
                <a:cubicBezTo>
                  <a:pt x="547103" y="59398"/>
                  <a:pt x="552031" y="60549"/>
                  <a:pt x="521208" y="36576"/>
                </a:cubicBezTo>
                <a:cubicBezTo>
                  <a:pt x="503858" y="23082"/>
                  <a:pt x="466344" y="0"/>
                  <a:pt x="466344" y="0"/>
                </a:cubicBezTo>
                <a:cubicBezTo>
                  <a:pt x="421595" y="3442"/>
                  <a:pt x="325922" y="8906"/>
                  <a:pt x="274320" y="18288"/>
                </a:cubicBezTo>
                <a:cubicBezTo>
                  <a:pt x="264837" y="20012"/>
                  <a:pt x="256513" y="26925"/>
                  <a:pt x="246888" y="27432"/>
                </a:cubicBezTo>
                <a:cubicBezTo>
                  <a:pt x="198187" y="29995"/>
                  <a:pt x="140208" y="57912"/>
                  <a:pt x="118872" y="64008"/>
                </a:cubicBezTo>
                <a:close/>
              </a:path>
            </a:pathLst>
          </a:custGeom>
          <a:solidFill>
            <a:srgbClr val="78E4A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16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5585953" y="3099816"/>
            <a:ext cx="675696" cy="822960"/>
          </a:xfrm>
          <a:custGeom>
            <a:avLst/>
            <a:gdLst>
              <a:gd name="connsiteX0" fmla="*/ 28463 w 675696"/>
              <a:gd name="connsiteY0" fmla="*/ 64008 h 822960"/>
              <a:gd name="connsiteX1" fmla="*/ 28463 w 675696"/>
              <a:gd name="connsiteY1" fmla="*/ 64008 h 822960"/>
              <a:gd name="connsiteX2" fmla="*/ 74183 w 675696"/>
              <a:gd name="connsiteY2" fmla="*/ 164592 h 822960"/>
              <a:gd name="connsiteX3" fmla="*/ 101615 w 675696"/>
              <a:gd name="connsiteY3" fmla="*/ 192024 h 822960"/>
              <a:gd name="connsiteX4" fmla="*/ 110759 w 675696"/>
              <a:gd name="connsiteY4" fmla="*/ 219456 h 822960"/>
              <a:gd name="connsiteX5" fmla="*/ 138191 w 675696"/>
              <a:gd name="connsiteY5" fmla="*/ 246888 h 822960"/>
              <a:gd name="connsiteX6" fmla="*/ 110759 w 675696"/>
              <a:gd name="connsiteY6" fmla="*/ 347472 h 822960"/>
              <a:gd name="connsiteX7" fmla="*/ 83327 w 675696"/>
              <a:gd name="connsiteY7" fmla="*/ 365760 h 822960"/>
              <a:gd name="connsiteX8" fmla="*/ 46751 w 675696"/>
              <a:gd name="connsiteY8" fmla="*/ 420624 h 822960"/>
              <a:gd name="connsiteX9" fmla="*/ 37607 w 675696"/>
              <a:gd name="connsiteY9" fmla="*/ 448056 h 822960"/>
              <a:gd name="connsiteX10" fmla="*/ 10175 w 675696"/>
              <a:gd name="connsiteY10" fmla="*/ 457200 h 822960"/>
              <a:gd name="connsiteX11" fmla="*/ 1031 w 675696"/>
              <a:gd name="connsiteY11" fmla="*/ 484632 h 822960"/>
              <a:gd name="connsiteX12" fmla="*/ 28463 w 675696"/>
              <a:gd name="connsiteY12" fmla="*/ 493776 h 822960"/>
              <a:gd name="connsiteX13" fmla="*/ 83327 w 675696"/>
              <a:gd name="connsiteY13" fmla="*/ 521208 h 822960"/>
              <a:gd name="connsiteX14" fmla="*/ 165623 w 675696"/>
              <a:gd name="connsiteY14" fmla="*/ 566928 h 822960"/>
              <a:gd name="connsiteX15" fmla="*/ 220487 w 675696"/>
              <a:gd name="connsiteY15" fmla="*/ 603504 h 822960"/>
              <a:gd name="connsiteX16" fmla="*/ 247919 w 675696"/>
              <a:gd name="connsiteY16" fmla="*/ 630936 h 822960"/>
              <a:gd name="connsiteX17" fmla="*/ 284495 w 675696"/>
              <a:gd name="connsiteY17" fmla="*/ 649224 h 822960"/>
              <a:gd name="connsiteX18" fmla="*/ 330215 w 675696"/>
              <a:gd name="connsiteY18" fmla="*/ 704088 h 822960"/>
              <a:gd name="connsiteX19" fmla="*/ 357647 w 675696"/>
              <a:gd name="connsiteY19" fmla="*/ 722376 h 822960"/>
              <a:gd name="connsiteX20" fmla="*/ 412511 w 675696"/>
              <a:gd name="connsiteY20" fmla="*/ 768096 h 822960"/>
              <a:gd name="connsiteX21" fmla="*/ 430799 w 675696"/>
              <a:gd name="connsiteY21" fmla="*/ 795528 h 822960"/>
              <a:gd name="connsiteX22" fmla="*/ 485663 w 675696"/>
              <a:gd name="connsiteY22" fmla="*/ 822960 h 822960"/>
              <a:gd name="connsiteX23" fmla="*/ 503951 w 675696"/>
              <a:gd name="connsiteY23" fmla="*/ 786384 h 822960"/>
              <a:gd name="connsiteX24" fmla="*/ 522239 w 675696"/>
              <a:gd name="connsiteY24" fmla="*/ 758952 h 822960"/>
              <a:gd name="connsiteX25" fmla="*/ 531383 w 675696"/>
              <a:gd name="connsiteY25" fmla="*/ 713232 h 822960"/>
              <a:gd name="connsiteX26" fmla="*/ 577103 w 675696"/>
              <a:gd name="connsiteY26" fmla="*/ 658368 h 822960"/>
              <a:gd name="connsiteX27" fmla="*/ 604535 w 675696"/>
              <a:gd name="connsiteY27" fmla="*/ 649224 h 822960"/>
              <a:gd name="connsiteX28" fmla="*/ 622823 w 675696"/>
              <a:gd name="connsiteY28" fmla="*/ 621792 h 822960"/>
              <a:gd name="connsiteX29" fmla="*/ 650255 w 675696"/>
              <a:gd name="connsiteY29" fmla="*/ 603504 h 822960"/>
              <a:gd name="connsiteX30" fmla="*/ 622823 w 675696"/>
              <a:gd name="connsiteY30" fmla="*/ 448056 h 822960"/>
              <a:gd name="connsiteX31" fmla="*/ 586247 w 675696"/>
              <a:gd name="connsiteY31" fmla="*/ 393192 h 822960"/>
              <a:gd name="connsiteX32" fmla="*/ 595391 w 675696"/>
              <a:gd name="connsiteY32" fmla="*/ 237744 h 822960"/>
              <a:gd name="connsiteX33" fmla="*/ 604535 w 675696"/>
              <a:gd name="connsiteY33" fmla="*/ 201168 h 822960"/>
              <a:gd name="connsiteX34" fmla="*/ 622823 w 675696"/>
              <a:gd name="connsiteY34" fmla="*/ 173736 h 822960"/>
              <a:gd name="connsiteX35" fmla="*/ 650255 w 675696"/>
              <a:gd name="connsiteY35" fmla="*/ 155448 h 822960"/>
              <a:gd name="connsiteX36" fmla="*/ 659399 w 675696"/>
              <a:gd name="connsiteY36" fmla="*/ 45720 h 822960"/>
              <a:gd name="connsiteX37" fmla="*/ 631967 w 675696"/>
              <a:gd name="connsiteY37" fmla="*/ 36576 h 822960"/>
              <a:gd name="connsiteX38" fmla="*/ 586247 w 675696"/>
              <a:gd name="connsiteY38" fmla="*/ 45720 h 822960"/>
              <a:gd name="connsiteX39" fmla="*/ 558815 w 675696"/>
              <a:gd name="connsiteY39" fmla="*/ 100584 h 822960"/>
              <a:gd name="connsiteX40" fmla="*/ 531383 w 675696"/>
              <a:gd name="connsiteY40" fmla="*/ 118872 h 822960"/>
              <a:gd name="connsiteX41" fmla="*/ 366791 w 675696"/>
              <a:gd name="connsiteY41" fmla="*/ 100584 h 822960"/>
              <a:gd name="connsiteX42" fmla="*/ 339359 w 675696"/>
              <a:gd name="connsiteY42" fmla="*/ 91440 h 822960"/>
              <a:gd name="connsiteX43" fmla="*/ 311927 w 675696"/>
              <a:gd name="connsiteY43" fmla="*/ 73152 h 822960"/>
              <a:gd name="connsiteX44" fmla="*/ 302783 w 675696"/>
              <a:gd name="connsiteY44" fmla="*/ 45720 h 822960"/>
              <a:gd name="connsiteX45" fmla="*/ 220487 w 675696"/>
              <a:gd name="connsiteY45" fmla="*/ 0 h 822960"/>
              <a:gd name="connsiteX46" fmla="*/ 92471 w 675696"/>
              <a:gd name="connsiteY46" fmla="*/ 9144 h 822960"/>
              <a:gd name="connsiteX47" fmla="*/ 65039 w 675696"/>
              <a:gd name="connsiteY47" fmla="*/ 18288 h 822960"/>
              <a:gd name="connsiteX48" fmla="*/ 28463 w 675696"/>
              <a:gd name="connsiteY48" fmla="*/ 64008 h 82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675696" h="822960">
                <a:moveTo>
                  <a:pt x="28463" y="64008"/>
                </a:moveTo>
                <a:lnTo>
                  <a:pt x="28463" y="64008"/>
                </a:lnTo>
                <a:cubicBezTo>
                  <a:pt x="43888" y="105140"/>
                  <a:pt x="48145" y="133346"/>
                  <a:pt x="74183" y="164592"/>
                </a:cubicBezTo>
                <a:cubicBezTo>
                  <a:pt x="82462" y="174526"/>
                  <a:pt x="92471" y="182880"/>
                  <a:pt x="101615" y="192024"/>
                </a:cubicBezTo>
                <a:cubicBezTo>
                  <a:pt x="104663" y="201168"/>
                  <a:pt x="105412" y="211436"/>
                  <a:pt x="110759" y="219456"/>
                </a:cubicBezTo>
                <a:cubicBezTo>
                  <a:pt x="117932" y="230216"/>
                  <a:pt x="135878" y="234165"/>
                  <a:pt x="138191" y="246888"/>
                </a:cubicBezTo>
                <a:cubicBezTo>
                  <a:pt x="144016" y="278926"/>
                  <a:pt x="135374" y="322857"/>
                  <a:pt x="110759" y="347472"/>
                </a:cubicBezTo>
                <a:cubicBezTo>
                  <a:pt x="102988" y="355243"/>
                  <a:pt x="92471" y="359664"/>
                  <a:pt x="83327" y="365760"/>
                </a:cubicBezTo>
                <a:cubicBezTo>
                  <a:pt x="71135" y="384048"/>
                  <a:pt x="53702" y="399772"/>
                  <a:pt x="46751" y="420624"/>
                </a:cubicBezTo>
                <a:cubicBezTo>
                  <a:pt x="43703" y="429768"/>
                  <a:pt x="44423" y="441240"/>
                  <a:pt x="37607" y="448056"/>
                </a:cubicBezTo>
                <a:cubicBezTo>
                  <a:pt x="30791" y="454872"/>
                  <a:pt x="19319" y="454152"/>
                  <a:pt x="10175" y="457200"/>
                </a:cubicBezTo>
                <a:cubicBezTo>
                  <a:pt x="7127" y="466344"/>
                  <a:pt x="-3280" y="476011"/>
                  <a:pt x="1031" y="484632"/>
                </a:cubicBezTo>
                <a:cubicBezTo>
                  <a:pt x="5342" y="493253"/>
                  <a:pt x="19842" y="489465"/>
                  <a:pt x="28463" y="493776"/>
                </a:cubicBezTo>
                <a:cubicBezTo>
                  <a:pt x="99367" y="529228"/>
                  <a:pt x="14376" y="498224"/>
                  <a:pt x="83327" y="521208"/>
                </a:cubicBezTo>
                <a:cubicBezTo>
                  <a:pt x="169424" y="607305"/>
                  <a:pt x="31359" y="477419"/>
                  <a:pt x="165623" y="566928"/>
                </a:cubicBezTo>
                <a:cubicBezTo>
                  <a:pt x="183911" y="579120"/>
                  <a:pt x="204945" y="587962"/>
                  <a:pt x="220487" y="603504"/>
                </a:cubicBezTo>
                <a:cubicBezTo>
                  <a:pt x="229631" y="612648"/>
                  <a:pt x="237396" y="623420"/>
                  <a:pt x="247919" y="630936"/>
                </a:cubicBezTo>
                <a:cubicBezTo>
                  <a:pt x="259011" y="638859"/>
                  <a:pt x="273403" y="641301"/>
                  <a:pt x="284495" y="649224"/>
                </a:cubicBezTo>
                <a:cubicBezTo>
                  <a:pt x="336925" y="686674"/>
                  <a:pt x="290114" y="663987"/>
                  <a:pt x="330215" y="704088"/>
                </a:cubicBezTo>
                <a:cubicBezTo>
                  <a:pt x="337986" y="711859"/>
                  <a:pt x="349204" y="715341"/>
                  <a:pt x="357647" y="722376"/>
                </a:cubicBezTo>
                <a:cubicBezTo>
                  <a:pt x="428053" y="781048"/>
                  <a:pt x="344403" y="722690"/>
                  <a:pt x="412511" y="768096"/>
                </a:cubicBezTo>
                <a:cubicBezTo>
                  <a:pt x="418607" y="777240"/>
                  <a:pt x="423028" y="787757"/>
                  <a:pt x="430799" y="795528"/>
                </a:cubicBezTo>
                <a:cubicBezTo>
                  <a:pt x="448525" y="813254"/>
                  <a:pt x="463352" y="815523"/>
                  <a:pt x="485663" y="822960"/>
                </a:cubicBezTo>
                <a:cubicBezTo>
                  <a:pt x="491759" y="810768"/>
                  <a:pt x="497188" y="798219"/>
                  <a:pt x="503951" y="786384"/>
                </a:cubicBezTo>
                <a:cubicBezTo>
                  <a:pt x="509403" y="776842"/>
                  <a:pt x="518380" y="769242"/>
                  <a:pt x="522239" y="758952"/>
                </a:cubicBezTo>
                <a:cubicBezTo>
                  <a:pt x="527696" y="744400"/>
                  <a:pt x="525926" y="727784"/>
                  <a:pt x="531383" y="713232"/>
                </a:cubicBezTo>
                <a:cubicBezTo>
                  <a:pt x="537006" y="698238"/>
                  <a:pt x="565244" y="666274"/>
                  <a:pt x="577103" y="658368"/>
                </a:cubicBezTo>
                <a:cubicBezTo>
                  <a:pt x="585123" y="653021"/>
                  <a:pt x="595391" y="652272"/>
                  <a:pt x="604535" y="649224"/>
                </a:cubicBezTo>
                <a:cubicBezTo>
                  <a:pt x="610631" y="640080"/>
                  <a:pt x="615052" y="629563"/>
                  <a:pt x="622823" y="621792"/>
                </a:cubicBezTo>
                <a:cubicBezTo>
                  <a:pt x="630594" y="614021"/>
                  <a:pt x="648892" y="614409"/>
                  <a:pt x="650255" y="603504"/>
                </a:cubicBezTo>
                <a:cubicBezTo>
                  <a:pt x="670346" y="442777"/>
                  <a:pt x="657130" y="516671"/>
                  <a:pt x="622823" y="448056"/>
                </a:cubicBezTo>
                <a:cubicBezTo>
                  <a:pt x="596356" y="395123"/>
                  <a:pt x="638249" y="445194"/>
                  <a:pt x="586247" y="393192"/>
                </a:cubicBezTo>
                <a:cubicBezTo>
                  <a:pt x="589295" y="341376"/>
                  <a:pt x="590470" y="289416"/>
                  <a:pt x="595391" y="237744"/>
                </a:cubicBezTo>
                <a:cubicBezTo>
                  <a:pt x="596582" y="225233"/>
                  <a:pt x="599585" y="212719"/>
                  <a:pt x="604535" y="201168"/>
                </a:cubicBezTo>
                <a:cubicBezTo>
                  <a:pt x="608864" y="191067"/>
                  <a:pt x="615052" y="181507"/>
                  <a:pt x="622823" y="173736"/>
                </a:cubicBezTo>
                <a:cubicBezTo>
                  <a:pt x="630594" y="165965"/>
                  <a:pt x="641111" y="161544"/>
                  <a:pt x="650255" y="155448"/>
                </a:cubicBezTo>
                <a:cubicBezTo>
                  <a:pt x="677152" y="115103"/>
                  <a:pt x="686588" y="113692"/>
                  <a:pt x="659399" y="45720"/>
                </a:cubicBezTo>
                <a:cubicBezTo>
                  <a:pt x="655819" y="36771"/>
                  <a:pt x="641111" y="39624"/>
                  <a:pt x="631967" y="36576"/>
                </a:cubicBezTo>
                <a:cubicBezTo>
                  <a:pt x="616727" y="39624"/>
                  <a:pt x="599741" y="38009"/>
                  <a:pt x="586247" y="45720"/>
                </a:cubicBezTo>
                <a:cubicBezTo>
                  <a:pt x="557848" y="61948"/>
                  <a:pt x="575613" y="79587"/>
                  <a:pt x="558815" y="100584"/>
                </a:cubicBezTo>
                <a:cubicBezTo>
                  <a:pt x="551950" y="109166"/>
                  <a:pt x="540527" y="112776"/>
                  <a:pt x="531383" y="118872"/>
                </a:cubicBezTo>
                <a:cubicBezTo>
                  <a:pt x="435131" y="111997"/>
                  <a:pt x="431857" y="119174"/>
                  <a:pt x="366791" y="100584"/>
                </a:cubicBezTo>
                <a:cubicBezTo>
                  <a:pt x="357523" y="97936"/>
                  <a:pt x="347980" y="95751"/>
                  <a:pt x="339359" y="91440"/>
                </a:cubicBezTo>
                <a:cubicBezTo>
                  <a:pt x="329529" y="86525"/>
                  <a:pt x="321071" y="79248"/>
                  <a:pt x="311927" y="73152"/>
                </a:cubicBezTo>
                <a:cubicBezTo>
                  <a:pt x="308879" y="64008"/>
                  <a:pt x="309599" y="52536"/>
                  <a:pt x="302783" y="45720"/>
                </a:cubicBezTo>
                <a:cubicBezTo>
                  <a:pt x="271341" y="14278"/>
                  <a:pt x="254982" y="11498"/>
                  <a:pt x="220487" y="0"/>
                </a:cubicBezTo>
                <a:cubicBezTo>
                  <a:pt x="177815" y="3048"/>
                  <a:pt x="134959" y="4145"/>
                  <a:pt x="92471" y="9144"/>
                </a:cubicBezTo>
                <a:cubicBezTo>
                  <a:pt x="82898" y="10270"/>
                  <a:pt x="73304" y="13329"/>
                  <a:pt x="65039" y="18288"/>
                </a:cubicBezTo>
                <a:cubicBezTo>
                  <a:pt x="57647" y="22723"/>
                  <a:pt x="34559" y="56388"/>
                  <a:pt x="28463" y="64008"/>
                </a:cubicBezTo>
                <a:close/>
              </a:path>
            </a:pathLst>
          </a:custGeom>
          <a:solidFill>
            <a:srgbClr val="DD75D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17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5504688" y="2221992"/>
            <a:ext cx="1271016" cy="978408"/>
          </a:xfrm>
          <a:custGeom>
            <a:avLst/>
            <a:gdLst>
              <a:gd name="connsiteX0" fmla="*/ 283464 w 1271016"/>
              <a:gd name="connsiteY0" fmla="*/ 82296 h 978408"/>
              <a:gd name="connsiteX1" fmla="*/ 283464 w 1271016"/>
              <a:gd name="connsiteY1" fmla="*/ 82296 h 978408"/>
              <a:gd name="connsiteX2" fmla="*/ 237744 w 1271016"/>
              <a:gd name="connsiteY2" fmla="*/ 192024 h 978408"/>
              <a:gd name="connsiteX3" fmla="*/ 210312 w 1271016"/>
              <a:gd name="connsiteY3" fmla="*/ 210312 h 978408"/>
              <a:gd name="connsiteX4" fmla="*/ 192024 w 1271016"/>
              <a:gd name="connsiteY4" fmla="*/ 237744 h 978408"/>
              <a:gd name="connsiteX5" fmla="*/ 173736 w 1271016"/>
              <a:gd name="connsiteY5" fmla="*/ 310896 h 978408"/>
              <a:gd name="connsiteX6" fmla="*/ 146304 w 1271016"/>
              <a:gd name="connsiteY6" fmla="*/ 338328 h 978408"/>
              <a:gd name="connsiteX7" fmla="*/ 128016 w 1271016"/>
              <a:gd name="connsiteY7" fmla="*/ 365760 h 978408"/>
              <a:gd name="connsiteX8" fmla="*/ 118872 w 1271016"/>
              <a:gd name="connsiteY8" fmla="*/ 475488 h 978408"/>
              <a:gd name="connsiteX9" fmla="*/ 82296 w 1271016"/>
              <a:gd name="connsiteY9" fmla="*/ 557784 h 978408"/>
              <a:gd name="connsiteX10" fmla="*/ 27432 w 1271016"/>
              <a:gd name="connsiteY10" fmla="*/ 585216 h 978408"/>
              <a:gd name="connsiteX11" fmla="*/ 0 w 1271016"/>
              <a:gd name="connsiteY11" fmla="*/ 603504 h 978408"/>
              <a:gd name="connsiteX12" fmla="*/ 18288 w 1271016"/>
              <a:gd name="connsiteY12" fmla="*/ 640080 h 978408"/>
              <a:gd name="connsiteX13" fmla="*/ 45720 w 1271016"/>
              <a:gd name="connsiteY13" fmla="*/ 658368 h 978408"/>
              <a:gd name="connsiteX14" fmla="*/ 137160 w 1271016"/>
              <a:gd name="connsiteY14" fmla="*/ 685800 h 978408"/>
              <a:gd name="connsiteX15" fmla="*/ 173736 w 1271016"/>
              <a:gd name="connsiteY15" fmla="*/ 740664 h 978408"/>
              <a:gd name="connsiteX16" fmla="*/ 192024 w 1271016"/>
              <a:gd name="connsiteY16" fmla="*/ 795528 h 978408"/>
              <a:gd name="connsiteX17" fmla="*/ 201168 w 1271016"/>
              <a:gd name="connsiteY17" fmla="*/ 877824 h 978408"/>
              <a:gd name="connsiteX18" fmla="*/ 256032 w 1271016"/>
              <a:gd name="connsiteY18" fmla="*/ 896112 h 978408"/>
              <a:gd name="connsiteX19" fmla="*/ 384048 w 1271016"/>
              <a:gd name="connsiteY19" fmla="*/ 905256 h 978408"/>
              <a:gd name="connsiteX20" fmla="*/ 411480 w 1271016"/>
              <a:gd name="connsiteY20" fmla="*/ 932688 h 978408"/>
              <a:gd name="connsiteX21" fmla="*/ 438912 w 1271016"/>
              <a:gd name="connsiteY21" fmla="*/ 950976 h 978408"/>
              <a:gd name="connsiteX22" fmla="*/ 475488 w 1271016"/>
              <a:gd name="connsiteY22" fmla="*/ 978408 h 978408"/>
              <a:gd name="connsiteX23" fmla="*/ 566928 w 1271016"/>
              <a:gd name="connsiteY23" fmla="*/ 969264 h 978408"/>
              <a:gd name="connsiteX24" fmla="*/ 585216 w 1271016"/>
              <a:gd name="connsiteY24" fmla="*/ 941832 h 978408"/>
              <a:gd name="connsiteX25" fmla="*/ 649224 w 1271016"/>
              <a:gd name="connsiteY25" fmla="*/ 914400 h 978408"/>
              <a:gd name="connsiteX26" fmla="*/ 786384 w 1271016"/>
              <a:gd name="connsiteY26" fmla="*/ 941832 h 978408"/>
              <a:gd name="connsiteX27" fmla="*/ 813816 w 1271016"/>
              <a:gd name="connsiteY27" fmla="*/ 932688 h 978408"/>
              <a:gd name="connsiteX28" fmla="*/ 822960 w 1271016"/>
              <a:gd name="connsiteY28" fmla="*/ 905256 h 978408"/>
              <a:gd name="connsiteX29" fmla="*/ 868680 w 1271016"/>
              <a:gd name="connsiteY29" fmla="*/ 850392 h 978408"/>
              <a:gd name="connsiteX30" fmla="*/ 978408 w 1271016"/>
              <a:gd name="connsiteY30" fmla="*/ 841248 h 978408"/>
              <a:gd name="connsiteX31" fmla="*/ 1005840 w 1271016"/>
              <a:gd name="connsiteY31" fmla="*/ 822960 h 978408"/>
              <a:gd name="connsiteX32" fmla="*/ 1042416 w 1271016"/>
              <a:gd name="connsiteY32" fmla="*/ 813816 h 978408"/>
              <a:gd name="connsiteX33" fmla="*/ 1097280 w 1271016"/>
              <a:gd name="connsiteY33" fmla="*/ 749808 h 978408"/>
              <a:gd name="connsiteX34" fmla="*/ 1179576 w 1271016"/>
              <a:gd name="connsiteY34" fmla="*/ 704088 h 978408"/>
              <a:gd name="connsiteX35" fmla="*/ 1234440 w 1271016"/>
              <a:gd name="connsiteY35" fmla="*/ 676656 h 978408"/>
              <a:gd name="connsiteX36" fmla="*/ 1252728 w 1271016"/>
              <a:gd name="connsiteY36" fmla="*/ 649224 h 978408"/>
              <a:gd name="connsiteX37" fmla="*/ 1271016 w 1271016"/>
              <a:gd name="connsiteY37" fmla="*/ 594360 h 978408"/>
              <a:gd name="connsiteX38" fmla="*/ 1225296 w 1271016"/>
              <a:gd name="connsiteY38" fmla="*/ 557784 h 978408"/>
              <a:gd name="connsiteX39" fmla="*/ 1069848 w 1271016"/>
              <a:gd name="connsiteY39" fmla="*/ 539496 h 978408"/>
              <a:gd name="connsiteX40" fmla="*/ 1033272 w 1271016"/>
              <a:gd name="connsiteY40" fmla="*/ 521208 h 978408"/>
              <a:gd name="connsiteX41" fmla="*/ 996696 w 1271016"/>
              <a:gd name="connsiteY41" fmla="*/ 512064 h 978408"/>
              <a:gd name="connsiteX42" fmla="*/ 969264 w 1271016"/>
              <a:gd name="connsiteY42" fmla="*/ 502920 h 978408"/>
              <a:gd name="connsiteX43" fmla="*/ 914400 w 1271016"/>
              <a:gd name="connsiteY43" fmla="*/ 457200 h 978408"/>
              <a:gd name="connsiteX44" fmla="*/ 886968 w 1271016"/>
              <a:gd name="connsiteY44" fmla="*/ 448056 h 978408"/>
              <a:gd name="connsiteX45" fmla="*/ 841248 w 1271016"/>
              <a:gd name="connsiteY45" fmla="*/ 384048 h 978408"/>
              <a:gd name="connsiteX46" fmla="*/ 813816 w 1271016"/>
              <a:gd name="connsiteY46" fmla="*/ 347472 h 978408"/>
              <a:gd name="connsiteX47" fmla="*/ 749808 w 1271016"/>
              <a:gd name="connsiteY47" fmla="*/ 329184 h 978408"/>
              <a:gd name="connsiteX48" fmla="*/ 722376 w 1271016"/>
              <a:gd name="connsiteY48" fmla="*/ 146304 h 978408"/>
              <a:gd name="connsiteX49" fmla="*/ 694944 w 1271016"/>
              <a:gd name="connsiteY49" fmla="*/ 128016 h 978408"/>
              <a:gd name="connsiteX50" fmla="*/ 640080 w 1271016"/>
              <a:gd name="connsiteY50" fmla="*/ 82296 h 978408"/>
              <a:gd name="connsiteX51" fmla="*/ 621792 w 1271016"/>
              <a:gd name="connsiteY51" fmla="*/ 54864 h 978408"/>
              <a:gd name="connsiteX52" fmla="*/ 566928 w 1271016"/>
              <a:gd name="connsiteY52" fmla="*/ 27432 h 978408"/>
              <a:gd name="connsiteX53" fmla="*/ 512064 w 1271016"/>
              <a:gd name="connsiteY53" fmla="*/ 0 h 978408"/>
              <a:gd name="connsiteX54" fmla="*/ 356616 w 1271016"/>
              <a:gd name="connsiteY54" fmla="*/ 9144 h 978408"/>
              <a:gd name="connsiteX55" fmla="*/ 320040 w 1271016"/>
              <a:gd name="connsiteY55" fmla="*/ 64008 h 978408"/>
              <a:gd name="connsiteX56" fmla="*/ 283464 w 1271016"/>
              <a:gd name="connsiteY56" fmla="*/ 82296 h 978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271016" h="978408">
                <a:moveTo>
                  <a:pt x="283464" y="82296"/>
                </a:moveTo>
                <a:lnTo>
                  <a:pt x="283464" y="82296"/>
                </a:lnTo>
                <a:cubicBezTo>
                  <a:pt x="275137" y="107276"/>
                  <a:pt x="263490" y="166278"/>
                  <a:pt x="237744" y="192024"/>
                </a:cubicBezTo>
                <a:cubicBezTo>
                  <a:pt x="229973" y="199795"/>
                  <a:pt x="219456" y="204216"/>
                  <a:pt x="210312" y="210312"/>
                </a:cubicBezTo>
                <a:cubicBezTo>
                  <a:pt x="204216" y="219456"/>
                  <a:pt x="195883" y="227454"/>
                  <a:pt x="192024" y="237744"/>
                </a:cubicBezTo>
                <a:cubicBezTo>
                  <a:pt x="188067" y="248296"/>
                  <a:pt x="183406" y="296392"/>
                  <a:pt x="173736" y="310896"/>
                </a:cubicBezTo>
                <a:cubicBezTo>
                  <a:pt x="166563" y="321656"/>
                  <a:pt x="154583" y="328394"/>
                  <a:pt x="146304" y="338328"/>
                </a:cubicBezTo>
                <a:cubicBezTo>
                  <a:pt x="139269" y="346771"/>
                  <a:pt x="134112" y="356616"/>
                  <a:pt x="128016" y="365760"/>
                </a:cubicBezTo>
                <a:cubicBezTo>
                  <a:pt x="124968" y="402336"/>
                  <a:pt x="124906" y="439285"/>
                  <a:pt x="118872" y="475488"/>
                </a:cubicBezTo>
                <a:cubicBezTo>
                  <a:pt x="115250" y="497218"/>
                  <a:pt x="100935" y="539145"/>
                  <a:pt x="82296" y="557784"/>
                </a:cubicBezTo>
                <a:cubicBezTo>
                  <a:pt x="56091" y="583989"/>
                  <a:pt x="57180" y="570342"/>
                  <a:pt x="27432" y="585216"/>
                </a:cubicBezTo>
                <a:cubicBezTo>
                  <a:pt x="17602" y="590131"/>
                  <a:pt x="9144" y="597408"/>
                  <a:pt x="0" y="603504"/>
                </a:cubicBezTo>
                <a:cubicBezTo>
                  <a:pt x="6096" y="615696"/>
                  <a:pt x="9562" y="629608"/>
                  <a:pt x="18288" y="640080"/>
                </a:cubicBezTo>
                <a:cubicBezTo>
                  <a:pt x="25323" y="648523"/>
                  <a:pt x="36178" y="652916"/>
                  <a:pt x="45720" y="658368"/>
                </a:cubicBezTo>
                <a:cubicBezTo>
                  <a:pt x="89498" y="683384"/>
                  <a:pt x="81610" y="676542"/>
                  <a:pt x="137160" y="685800"/>
                </a:cubicBezTo>
                <a:cubicBezTo>
                  <a:pt x="149352" y="704088"/>
                  <a:pt x="166785" y="719812"/>
                  <a:pt x="173736" y="740664"/>
                </a:cubicBezTo>
                <a:lnTo>
                  <a:pt x="192024" y="795528"/>
                </a:lnTo>
                <a:cubicBezTo>
                  <a:pt x="195072" y="822960"/>
                  <a:pt x="186350" y="854538"/>
                  <a:pt x="201168" y="877824"/>
                </a:cubicBezTo>
                <a:cubicBezTo>
                  <a:pt x="211517" y="894087"/>
                  <a:pt x="236804" y="894739"/>
                  <a:pt x="256032" y="896112"/>
                </a:cubicBezTo>
                <a:lnTo>
                  <a:pt x="384048" y="905256"/>
                </a:lnTo>
                <a:cubicBezTo>
                  <a:pt x="393192" y="914400"/>
                  <a:pt x="401546" y="924409"/>
                  <a:pt x="411480" y="932688"/>
                </a:cubicBezTo>
                <a:cubicBezTo>
                  <a:pt x="419923" y="939723"/>
                  <a:pt x="429969" y="944588"/>
                  <a:pt x="438912" y="950976"/>
                </a:cubicBezTo>
                <a:cubicBezTo>
                  <a:pt x="451313" y="959834"/>
                  <a:pt x="463296" y="969264"/>
                  <a:pt x="475488" y="978408"/>
                </a:cubicBezTo>
                <a:cubicBezTo>
                  <a:pt x="505968" y="975360"/>
                  <a:pt x="537868" y="978951"/>
                  <a:pt x="566928" y="969264"/>
                </a:cubicBezTo>
                <a:cubicBezTo>
                  <a:pt x="577354" y="965789"/>
                  <a:pt x="576773" y="948867"/>
                  <a:pt x="585216" y="941832"/>
                </a:cubicBezTo>
                <a:cubicBezTo>
                  <a:pt x="600282" y="929277"/>
                  <a:pt x="630167" y="920752"/>
                  <a:pt x="649224" y="914400"/>
                </a:cubicBezTo>
                <a:cubicBezTo>
                  <a:pt x="768459" y="934273"/>
                  <a:pt x="723774" y="920962"/>
                  <a:pt x="786384" y="941832"/>
                </a:cubicBezTo>
                <a:cubicBezTo>
                  <a:pt x="795528" y="938784"/>
                  <a:pt x="807000" y="939504"/>
                  <a:pt x="813816" y="932688"/>
                </a:cubicBezTo>
                <a:cubicBezTo>
                  <a:pt x="820632" y="925872"/>
                  <a:pt x="819163" y="914115"/>
                  <a:pt x="822960" y="905256"/>
                </a:cubicBezTo>
                <a:cubicBezTo>
                  <a:pt x="832017" y="884123"/>
                  <a:pt x="841311" y="855866"/>
                  <a:pt x="868680" y="850392"/>
                </a:cubicBezTo>
                <a:cubicBezTo>
                  <a:pt x="904670" y="843194"/>
                  <a:pt x="941832" y="844296"/>
                  <a:pt x="978408" y="841248"/>
                </a:cubicBezTo>
                <a:cubicBezTo>
                  <a:pt x="987552" y="835152"/>
                  <a:pt x="995739" y="827289"/>
                  <a:pt x="1005840" y="822960"/>
                </a:cubicBezTo>
                <a:cubicBezTo>
                  <a:pt x="1017391" y="818010"/>
                  <a:pt x="1031505" y="820051"/>
                  <a:pt x="1042416" y="813816"/>
                </a:cubicBezTo>
                <a:cubicBezTo>
                  <a:pt x="1070848" y="797569"/>
                  <a:pt x="1073611" y="770847"/>
                  <a:pt x="1097280" y="749808"/>
                </a:cubicBezTo>
                <a:cubicBezTo>
                  <a:pt x="1171417" y="683908"/>
                  <a:pt x="1126357" y="730697"/>
                  <a:pt x="1179576" y="704088"/>
                </a:cubicBezTo>
                <a:cubicBezTo>
                  <a:pt x="1250480" y="668636"/>
                  <a:pt x="1165489" y="699640"/>
                  <a:pt x="1234440" y="676656"/>
                </a:cubicBezTo>
                <a:cubicBezTo>
                  <a:pt x="1240536" y="667512"/>
                  <a:pt x="1248265" y="659267"/>
                  <a:pt x="1252728" y="649224"/>
                </a:cubicBezTo>
                <a:cubicBezTo>
                  <a:pt x="1260557" y="631608"/>
                  <a:pt x="1271016" y="613637"/>
                  <a:pt x="1271016" y="594360"/>
                </a:cubicBezTo>
                <a:cubicBezTo>
                  <a:pt x="1271016" y="569745"/>
                  <a:pt x="1242425" y="560898"/>
                  <a:pt x="1225296" y="557784"/>
                </a:cubicBezTo>
                <a:cubicBezTo>
                  <a:pt x="1205547" y="554193"/>
                  <a:pt x="1085825" y="541271"/>
                  <a:pt x="1069848" y="539496"/>
                </a:cubicBezTo>
                <a:cubicBezTo>
                  <a:pt x="1057656" y="533400"/>
                  <a:pt x="1046035" y="525994"/>
                  <a:pt x="1033272" y="521208"/>
                </a:cubicBezTo>
                <a:cubicBezTo>
                  <a:pt x="1021505" y="516795"/>
                  <a:pt x="1008780" y="515516"/>
                  <a:pt x="996696" y="512064"/>
                </a:cubicBezTo>
                <a:cubicBezTo>
                  <a:pt x="987428" y="509416"/>
                  <a:pt x="978408" y="505968"/>
                  <a:pt x="969264" y="502920"/>
                </a:cubicBezTo>
                <a:cubicBezTo>
                  <a:pt x="949041" y="482697"/>
                  <a:pt x="939861" y="469931"/>
                  <a:pt x="914400" y="457200"/>
                </a:cubicBezTo>
                <a:cubicBezTo>
                  <a:pt x="905779" y="452889"/>
                  <a:pt x="896112" y="451104"/>
                  <a:pt x="886968" y="448056"/>
                </a:cubicBezTo>
                <a:cubicBezTo>
                  <a:pt x="797316" y="328520"/>
                  <a:pt x="908102" y="477644"/>
                  <a:pt x="841248" y="384048"/>
                </a:cubicBezTo>
                <a:cubicBezTo>
                  <a:pt x="832390" y="371647"/>
                  <a:pt x="825524" y="357228"/>
                  <a:pt x="813816" y="347472"/>
                </a:cubicBezTo>
                <a:cubicBezTo>
                  <a:pt x="808194" y="342787"/>
                  <a:pt x="751753" y="329670"/>
                  <a:pt x="749808" y="329184"/>
                </a:cubicBezTo>
                <a:cubicBezTo>
                  <a:pt x="694916" y="246846"/>
                  <a:pt x="769064" y="368070"/>
                  <a:pt x="722376" y="146304"/>
                </a:cubicBezTo>
                <a:cubicBezTo>
                  <a:pt x="720112" y="135550"/>
                  <a:pt x="703387" y="135051"/>
                  <a:pt x="694944" y="128016"/>
                </a:cubicBezTo>
                <a:cubicBezTo>
                  <a:pt x="624538" y="69344"/>
                  <a:pt x="708188" y="127702"/>
                  <a:pt x="640080" y="82296"/>
                </a:cubicBezTo>
                <a:cubicBezTo>
                  <a:pt x="633984" y="73152"/>
                  <a:pt x="629563" y="62635"/>
                  <a:pt x="621792" y="54864"/>
                </a:cubicBezTo>
                <a:cubicBezTo>
                  <a:pt x="595587" y="28659"/>
                  <a:pt x="596676" y="42306"/>
                  <a:pt x="566928" y="27432"/>
                </a:cubicBezTo>
                <a:cubicBezTo>
                  <a:pt x="496024" y="-8020"/>
                  <a:pt x="581015" y="22984"/>
                  <a:pt x="512064" y="0"/>
                </a:cubicBezTo>
                <a:cubicBezTo>
                  <a:pt x="460248" y="3048"/>
                  <a:pt x="407514" y="-1036"/>
                  <a:pt x="356616" y="9144"/>
                </a:cubicBezTo>
                <a:cubicBezTo>
                  <a:pt x="299552" y="20557"/>
                  <a:pt x="350280" y="41328"/>
                  <a:pt x="320040" y="64008"/>
                </a:cubicBezTo>
                <a:cubicBezTo>
                  <a:pt x="312725" y="69494"/>
                  <a:pt x="289560" y="79248"/>
                  <a:pt x="283464" y="82296"/>
                </a:cubicBezTo>
                <a:close/>
              </a:path>
            </a:pathLst>
          </a:custGeom>
          <a:solidFill>
            <a:schemeClr val="tx1">
              <a:lumMod val="7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6208676" y="2436951"/>
            <a:ext cx="843893" cy="1184073"/>
          </a:xfrm>
          <a:custGeom>
            <a:avLst/>
            <a:gdLst>
              <a:gd name="connsiteX0" fmla="*/ 201268 w 843893"/>
              <a:gd name="connsiteY0" fmla="*/ 95937 h 1184073"/>
              <a:gd name="connsiteX1" fmla="*/ 201268 w 843893"/>
              <a:gd name="connsiteY1" fmla="*/ 95937 h 1184073"/>
              <a:gd name="connsiteX2" fmla="*/ 128116 w 843893"/>
              <a:gd name="connsiteY2" fmla="*/ 123369 h 1184073"/>
              <a:gd name="connsiteX3" fmla="*/ 237844 w 843893"/>
              <a:gd name="connsiteY3" fmla="*/ 223953 h 1184073"/>
              <a:gd name="connsiteX4" fmla="*/ 265276 w 843893"/>
              <a:gd name="connsiteY4" fmla="*/ 251385 h 1184073"/>
              <a:gd name="connsiteX5" fmla="*/ 310996 w 843893"/>
              <a:gd name="connsiteY5" fmla="*/ 306249 h 1184073"/>
              <a:gd name="connsiteX6" fmla="*/ 338428 w 843893"/>
              <a:gd name="connsiteY6" fmla="*/ 324537 h 1184073"/>
              <a:gd name="connsiteX7" fmla="*/ 475588 w 843893"/>
              <a:gd name="connsiteY7" fmla="*/ 351969 h 1184073"/>
              <a:gd name="connsiteX8" fmla="*/ 530452 w 843893"/>
              <a:gd name="connsiteY8" fmla="*/ 370257 h 1184073"/>
              <a:gd name="connsiteX9" fmla="*/ 548740 w 843893"/>
              <a:gd name="connsiteY9" fmla="*/ 425121 h 1184073"/>
              <a:gd name="connsiteX10" fmla="*/ 493876 w 843893"/>
              <a:gd name="connsiteY10" fmla="*/ 479985 h 1184073"/>
              <a:gd name="connsiteX11" fmla="*/ 466444 w 843893"/>
              <a:gd name="connsiteY11" fmla="*/ 507417 h 1184073"/>
              <a:gd name="connsiteX12" fmla="*/ 439012 w 843893"/>
              <a:gd name="connsiteY12" fmla="*/ 525705 h 1184073"/>
              <a:gd name="connsiteX13" fmla="*/ 402436 w 843893"/>
              <a:gd name="connsiteY13" fmla="*/ 580569 h 1184073"/>
              <a:gd name="connsiteX14" fmla="*/ 384148 w 843893"/>
              <a:gd name="connsiteY14" fmla="*/ 608001 h 1184073"/>
              <a:gd name="connsiteX15" fmla="*/ 310996 w 843893"/>
              <a:gd name="connsiteY15" fmla="*/ 672009 h 1184073"/>
              <a:gd name="connsiteX16" fmla="*/ 219556 w 843893"/>
              <a:gd name="connsiteY16" fmla="*/ 690297 h 1184073"/>
              <a:gd name="connsiteX17" fmla="*/ 137260 w 843893"/>
              <a:gd name="connsiteY17" fmla="*/ 708585 h 1184073"/>
              <a:gd name="connsiteX18" fmla="*/ 109828 w 843893"/>
              <a:gd name="connsiteY18" fmla="*/ 736017 h 1184073"/>
              <a:gd name="connsiteX19" fmla="*/ 100684 w 843893"/>
              <a:gd name="connsiteY19" fmla="*/ 763449 h 1184073"/>
              <a:gd name="connsiteX20" fmla="*/ 73252 w 843893"/>
              <a:gd name="connsiteY20" fmla="*/ 781737 h 1184073"/>
              <a:gd name="connsiteX21" fmla="*/ 54964 w 843893"/>
              <a:gd name="connsiteY21" fmla="*/ 809169 h 1184073"/>
              <a:gd name="connsiteX22" fmla="*/ 27532 w 843893"/>
              <a:gd name="connsiteY22" fmla="*/ 836601 h 1184073"/>
              <a:gd name="connsiteX23" fmla="*/ 18388 w 843893"/>
              <a:gd name="connsiteY23" fmla="*/ 937185 h 1184073"/>
              <a:gd name="connsiteX24" fmla="*/ 100 w 843893"/>
              <a:gd name="connsiteY24" fmla="*/ 1001193 h 1184073"/>
              <a:gd name="connsiteX25" fmla="*/ 9244 w 843893"/>
              <a:gd name="connsiteY25" fmla="*/ 1129209 h 1184073"/>
              <a:gd name="connsiteX26" fmla="*/ 100684 w 843893"/>
              <a:gd name="connsiteY26" fmla="*/ 1184073 h 1184073"/>
              <a:gd name="connsiteX27" fmla="*/ 137260 w 843893"/>
              <a:gd name="connsiteY27" fmla="*/ 1129209 h 1184073"/>
              <a:gd name="connsiteX28" fmla="*/ 192124 w 843893"/>
              <a:gd name="connsiteY28" fmla="*/ 1110921 h 1184073"/>
              <a:gd name="connsiteX29" fmla="*/ 201268 w 843893"/>
              <a:gd name="connsiteY29" fmla="*/ 1083489 h 1184073"/>
              <a:gd name="connsiteX30" fmla="*/ 274420 w 843893"/>
              <a:gd name="connsiteY30" fmla="*/ 1019481 h 1184073"/>
              <a:gd name="connsiteX31" fmla="*/ 301852 w 843893"/>
              <a:gd name="connsiteY31" fmla="*/ 1001193 h 1184073"/>
              <a:gd name="connsiteX32" fmla="*/ 329284 w 843893"/>
              <a:gd name="connsiteY32" fmla="*/ 982905 h 1184073"/>
              <a:gd name="connsiteX33" fmla="*/ 347572 w 843893"/>
              <a:gd name="connsiteY33" fmla="*/ 955473 h 1184073"/>
              <a:gd name="connsiteX34" fmla="*/ 429868 w 843893"/>
              <a:gd name="connsiteY34" fmla="*/ 882321 h 1184073"/>
              <a:gd name="connsiteX35" fmla="*/ 466444 w 843893"/>
              <a:gd name="connsiteY35" fmla="*/ 827457 h 1184073"/>
              <a:gd name="connsiteX36" fmla="*/ 493876 w 843893"/>
              <a:gd name="connsiteY36" fmla="*/ 809169 h 1184073"/>
              <a:gd name="connsiteX37" fmla="*/ 567028 w 843893"/>
              <a:gd name="connsiteY37" fmla="*/ 717729 h 1184073"/>
              <a:gd name="connsiteX38" fmla="*/ 585316 w 843893"/>
              <a:gd name="connsiteY38" fmla="*/ 653721 h 1184073"/>
              <a:gd name="connsiteX39" fmla="*/ 612748 w 843893"/>
              <a:gd name="connsiteY39" fmla="*/ 617145 h 1184073"/>
              <a:gd name="connsiteX40" fmla="*/ 631036 w 843893"/>
              <a:gd name="connsiteY40" fmla="*/ 589713 h 1184073"/>
              <a:gd name="connsiteX41" fmla="*/ 676756 w 843893"/>
              <a:gd name="connsiteY41" fmla="*/ 534849 h 1184073"/>
              <a:gd name="connsiteX42" fmla="*/ 713332 w 843893"/>
              <a:gd name="connsiteY42" fmla="*/ 479985 h 1184073"/>
              <a:gd name="connsiteX43" fmla="*/ 759052 w 843893"/>
              <a:gd name="connsiteY43" fmla="*/ 397689 h 1184073"/>
              <a:gd name="connsiteX44" fmla="*/ 777340 w 843893"/>
              <a:gd name="connsiteY44" fmla="*/ 370257 h 1184073"/>
              <a:gd name="connsiteX45" fmla="*/ 786484 w 843893"/>
              <a:gd name="connsiteY45" fmla="*/ 214809 h 1184073"/>
              <a:gd name="connsiteX46" fmla="*/ 813916 w 843893"/>
              <a:gd name="connsiteY46" fmla="*/ 187377 h 1184073"/>
              <a:gd name="connsiteX47" fmla="*/ 841348 w 843893"/>
              <a:gd name="connsiteY47" fmla="*/ 132513 h 1184073"/>
              <a:gd name="connsiteX48" fmla="*/ 832204 w 843893"/>
              <a:gd name="connsiteY48" fmla="*/ 4497 h 1184073"/>
              <a:gd name="connsiteX49" fmla="*/ 777340 w 843893"/>
              <a:gd name="connsiteY49" fmla="*/ 22785 h 1184073"/>
              <a:gd name="connsiteX50" fmla="*/ 749908 w 843893"/>
              <a:gd name="connsiteY50" fmla="*/ 50217 h 1184073"/>
              <a:gd name="connsiteX51" fmla="*/ 722476 w 843893"/>
              <a:gd name="connsiteY51" fmla="*/ 59361 h 1184073"/>
              <a:gd name="connsiteX52" fmla="*/ 493876 w 843893"/>
              <a:gd name="connsiteY52" fmla="*/ 77649 h 1184073"/>
              <a:gd name="connsiteX53" fmla="*/ 365860 w 843893"/>
              <a:gd name="connsiteY53" fmla="*/ 105081 h 1184073"/>
              <a:gd name="connsiteX54" fmla="*/ 338428 w 843893"/>
              <a:gd name="connsiteY54" fmla="*/ 114225 h 1184073"/>
              <a:gd name="connsiteX55" fmla="*/ 310996 w 843893"/>
              <a:gd name="connsiteY55" fmla="*/ 123369 h 1184073"/>
              <a:gd name="connsiteX56" fmla="*/ 210412 w 843893"/>
              <a:gd name="connsiteY56" fmla="*/ 114225 h 1184073"/>
              <a:gd name="connsiteX57" fmla="*/ 155548 w 843893"/>
              <a:gd name="connsiteY57" fmla="*/ 59361 h 1184073"/>
              <a:gd name="connsiteX58" fmla="*/ 173836 w 843893"/>
              <a:gd name="connsiteY58" fmla="*/ 86793 h 1184073"/>
              <a:gd name="connsiteX59" fmla="*/ 201268 w 843893"/>
              <a:gd name="connsiteY59" fmla="*/ 95937 h 1184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843893" h="1184073">
                <a:moveTo>
                  <a:pt x="201268" y="95937"/>
                </a:moveTo>
                <a:lnTo>
                  <a:pt x="201268" y="95937"/>
                </a:lnTo>
                <a:cubicBezTo>
                  <a:pt x="176884" y="105081"/>
                  <a:pt x="137465" y="99063"/>
                  <a:pt x="128116" y="123369"/>
                </a:cubicBezTo>
                <a:cubicBezTo>
                  <a:pt x="86086" y="232647"/>
                  <a:pt x="191047" y="218753"/>
                  <a:pt x="237844" y="223953"/>
                </a:cubicBezTo>
                <a:cubicBezTo>
                  <a:pt x="246988" y="233097"/>
                  <a:pt x="256997" y="241451"/>
                  <a:pt x="265276" y="251385"/>
                </a:cubicBezTo>
                <a:cubicBezTo>
                  <a:pt x="297970" y="290618"/>
                  <a:pt x="267282" y="269820"/>
                  <a:pt x="310996" y="306249"/>
                </a:cubicBezTo>
                <a:cubicBezTo>
                  <a:pt x="319439" y="313284"/>
                  <a:pt x="328385" y="320074"/>
                  <a:pt x="338428" y="324537"/>
                </a:cubicBezTo>
                <a:cubicBezTo>
                  <a:pt x="392460" y="348551"/>
                  <a:pt x="412814" y="344994"/>
                  <a:pt x="475588" y="351969"/>
                </a:cubicBezTo>
                <a:cubicBezTo>
                  <a:pt x="493876" y="358065"/>
                  <a:pt x="524356" y="351969"/>
                  <a:pt x="530452" y="370257"/>
                </a:cubicBezTo>
                <a:lnTo>
                  <a:pt x="548740" y="425121"/>
                </a:lnTo>
                <a:cubicBezTo>
                  <a:pt x="516228" y="490145"/>
                  <a:pt x="550772" y="439345"/>
                  <a:pt x="493876" y="479985"/>
                </a:cubicBezTo>
                <a:cubicBezTo>
                  <a:pt x="483353" y="487501"/>
                  <a:pt x="476378" y="499138"/>
                  <a:pt x="466444" y="507417"/>
                </a:cubicBezTo>
                <a:cubicBezTo>
                  <a:pt x="458001" y="514452"/>
                  <a:pt x="448156" y="519609"/>
                  <a:pt x="439012" y="525705"/>
                </a:cubicBezTo>
                <a:lnTo>
                  <a:pt x="402436" y="580569"/>
                </a:lnTo>
                <a:lnTo>
                  <a:pt x="384148" y="608001"/>
                </a:lnTo>
                <a:cubicBezTo>
                  <a:pt x="365157" y="636488"/>
                  <a:pt x="352027" y="663803"/>
                  <a:pt x="310996" y="672009"/>
                </a:cubicBezTo>
                <a:lnTo>
                  <a:pt x="219556" y="690297"/>
                </a:lnTo>
                <a:cubicBezTo>
                  <a:pt x="145989" y="704091"/>
                  <a:pt x="187062" y="691984"/>
                  <a:pt x="137260" y="708585"/>
                </a:cubicBezTo>
                <a:cubicBezTo>
                  <a:pt x="128116" y="717729"/>
                  <a:pt x="117001" y="725257"/>
                  <a:pt x="109828" y="736017"/>
                </a:cubicBezTo>
                <a:cubicBezTo>
                  <a:pt x="104481" y="744037"/>
                  <a:pt x="106705" y="755923"/>
                  <a:pt x="100684" y="763449"/>
                </a:cubicBezTo>
                <a:cubicBezTo>
                  <a:pt x="93819" y="772031"/>
                  <a:pt x="82396" y="775641"/>
                  <a:pt x="73252" y="781737"/>
                </a:cubicBezTo>
                <a:cubicBezTo>
                  <a:pt x="67156" y="790881"/>
                  <a:pt x="61999" y="800726"/>
                  <a:pt x="54964" y="809169"/>
                </a:cubicBezTo>
                <a:cubicBezTo>
                  <a:pt x="46685" y="819103"/>
                  <a:pt x="31085" y="824167"/>
                  <a:pt x="27532" y="836601"/>
                </a:cubicBezTo>
                <a:cubicBezTo>
                  <a:pt x="18283" y="868972"/>
                  <a:pt x="22837" y="903814"/>
                  <a:pt x="18388" y="937185"/>
                </a:cubicBezTo>
                <a:cubicBezTo>
                  <a:pt x="15837" y="956321"/>
                  <a:pt x="6369" y="982386"/>
                  <a:pt x="100" y="1001193"/>
                </a:cubicBezTo>
                <a:cubicBezTo>
                  <a:pt x="3148" y="1043865"/>
                  <a:pt x="-6262" y="1089337"/>
                  <a:pt x="9244" y="1129209"/>
                </a:cubicBezTo>
                <a:cubicBezTo>
                  <a:pt x="14571" y="1142907"/>
                  <a:pt x="82204" y="1174833"/>
                  <a:pt x="100684" y="1184073"/>
                </a:cubicBezTo>
                <a:cubicBezTo>
                  <a:pt x="109276" y="1158297"/>
                  <a:pt x="109239" y="1144776"/>
                  <a:pt x="137260" y="1129209"/>
                </a:cubicBezTo>
                <a:cubicBezTo>
                  <a:pt x="154111" y="1119847"/>
                  <a:pt x="192124" y="1110921"/>
                  <a:pt x="192124" y="1110921"/>
                </a:cubicBezTo>
                <a:cubicBezTo>
                  <a:pt x="195172" y="1101777"/>
                  <a:pt x="196957" y="1092110"/>
                  <a:pt x="201268" y="1083489"/>
                </a:cubicBezTo>
                <a:cubicBezTo>
                  <a:pt x="220318" y="1045389"/>
                  <a:pt x="233272" y="1046913"/>
                  <a:pt x="274420" y="1019481"/>
                </a:cubicBezTo>
                <a:lnTo>
                  <a:pt x="301852" y="1001193"/>
                </a:lnTo>
                <a:lnTo>
                  <a:pt x="329284" y="982905"/>
                </a:lnTo>
                <a:cubicBezTo>
                  <a:pt x="335380" y="973761"/>
                  <a:pt x="339801" y="963244"/>
                  <a:pt x="347572" y="955473"/>
                </a:cubicBezTo>
                <a:cubicBezTo>
                  <a:pt x="402543" y="900502"/>
                  <a:pt x="353067" y="997523"/>
                  <a:pt x="429868" y="882321"/>
                </a:cubicBezTo>
                <a:cubicBezTo>
                  <a:pt x="442060" y="864033"/>
                  <a:pt x="448156" y="839649"/>
                  <a:pt x="466444" y="827457"/>
                </a:cubicBezTo>
                <a:cubicBezTo>
                  <a:pt x="475588" y="821361"/>
                  <a:pt x="485433" y="816204"/>
                  <a:pt x="493876" y="809169"/>
                </a:cubicBezTo>
                <a:cubicBezTo>
                  <a:pt x="524261" y="783848"/>
                  <a:pt x="545362" y="750228"/>
                  <a:pt x="567028" y="717729"/>
                </a:cubicBezTo>
                <a:cubicBezTo>
                  <a:pt x="569008" y="709811"/>
                  <a:pt x="579486" y="663924"/>
                  <a:pt x="585316" y="653721"/>
                </a:cubicBezTo>
                <a:cubicBezTo>
                  <a:pt x="592877" y="640489"/>
                  <a:pt x="603890" y="629546"/>
                  <a:pt x="612748" y="617145"/>
                </a:cubicBezTo>
                <a:cubicBezTo>
                  <a:pt x="619136" y="608202"/>
                  <a:pt x="624001" y="598156"/>
                  <a:pt x="631036" y="589713"/>
                </a:cubicBezTo>
                <a:cubicBezTo>
                  <a:pt x="689708" y="519307"/>
                  <a:pt x="631350" y="602957"/>
                  <a:pt x="676756" y="534849"/>
                </a:cubicBezTo>
                <a:cubicBezTo>
                  <a:pt x="695787" y="458727"/>
                  <a:pt x="669129" y="530503"/>
                  <a:pt x="713332" y="479985"/>
                </a:cubicBezTo>
                <a:cubicBezTo>
                  <a:pt x="780605" y="403102"/>
                  <a:pt x="731841" y="452112"/>
                  <a:pt x="759052" y="397689"/>
                </a:cubicBezTo>
                <a:cubicBezTo>
                  <a:pt x="763967" y="387859"/>
                  <a:pt x="771244" y="379401"/>
                  <a:pt x="777340" y="370257"/>
                </a:cubicBezTo>
                <a:cubicBezTo>
                  <a:pt x="780388" y="318441"/>
                  <a:pt x="776304" y="265707"/>
                  <a:pt x="786484" y="214809"/>
                </a:cubicBezTo>
                <a:cubicBezTo>
                  <a:pt x="789020" y="202129"/>
                  <a:pt x="805637" y="197311"/>
                  <a:pt x="813916" y="187377"/>
                </a:cubicBezTo>
                <a:cubicBezTo>
                  <a:pt x="833611" y="163742"/>
                  <a:pt x="832184" y="160006"/>
                  <a:pt x="841348" y="132513"/>
                </a:cubicBezTo>
                <a:cubicBezTo>
                  <a:pt x="838300" y="89841"/>
                  <a:pt x="853760" y="41450"/>
                  <a:pt x="832204" y="4497"/>
                </a:cubicBezTo>
                <a:cubicBezTo>
                  <a:pt x="822491" y="-12154"/>
                  <a:pt x="777340" y="22785"/>
                  <a:pt x="777340" y="22785"/>
                </a:cubicBezTo>
                <a:cubicBezTo>
                  <a:pt x="768196" y="31929"/>
                  <a:pt x="760668" y="43044"/>
                  <a:pt x="749908" y="50217"/>
                </a:cubicBezTo>
                <a:cubicBezTo>
                  <a:pt x="741888" y="55564"/>
                  <a:pt x="731744" y="56713"/>
                  <a:pt x="722476" y="59361"/>
                </a:cubicBezTo>
                <a:cubicBezTo>
                  <a:pt x="638544" y="83342"/>
                  <a:pt x="622929" y="71504"/>
                  <a:pt x="493876" y="77649"/>
                </a:cubicBezTo>
                <a:cubicBezTo>
                  <a:pt x="401596" y="89184"/>
                  <a:pt x="444037" y="79022"/>
                  <a:pt x="365860" y="105081"/>
                </a:cubicBezTo>
                <a:lnTo>
                  <a:pt x="338428" y="114225"/>
                </a:lnTo>
                <a:lnTo>
                  <a:pt x="310996" y="123369"/>
                </a:lnTo>
                <a:cubicBezTo>
                  <a:pt x="277468" y="120321"/>
                  <a:pt x="241542" y="127043"/>
                  <a:pt x="210412" y="114225"/>
                </a:cubicBezTo>
                <a:cubicBezTo>
                  <a:pt x="186497" y="104378"/>
                  <a:pt x="141202" y="37842"/>
                  <a:pt x="155548" y="59361"/>
                </a:cubicBezTo>
                <a:cubicBezTo>
                  <a:pt x="161644" y="68505"/>
                  <a:pt x="166065" y="79022"/>
                  <a:pt x="173836" y="86793"/>
                </a:cubicBezTo>
                <a:cubicBezTo>
                  <a:pt x="181607" y="94564"/>
                  <a:pt x="196696" y="94413"/>
                  <a:pt x="201268" y="9593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N" sz="2400" b="1" dirty="0" smtClean="0">
                <a:solidFill>
                  <a:srgbClr val="FF0000"/>
                </a:solidFill>
              </a:rPr>
              <a:t>19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3428273" y="3200400"/>
            <a:ext cx="841975" cy="850392"/>
          </a:xfrm>
          <a:custGeom>
            <a:avLst/>
            <a:gdLst>
              <a:gd name="connsiteX0" fmla="*/ 101311 w 841975"/>
              <a:gd name="connsiteY0" fmla="*/ 155448 h 850392"/>
              <a:gd name="connsiteX1" fmla="*/ 101311 w 841975"/>
              <a:gd name="connsiteY1" fmla="*/ 155448 h 850392"/>
              <a:gd name="connsiteX2" fmla="*/ 147031 w 841975"/>
              <a:gd name="connsiteY2" fmla="*/ 219456 h 850392"/>
              <a:gd name="connsiteX3" fmla="*/ 183607 w 841975"/>
              <a:gd name="connsiteY3" fmla="*/ 228600 h 850392"/>
              <a:gd name="connsiteX4" fmla="*/ 311623 w 841975"/>
              <a:gd name="connsiteY4" fmla="*/ 219456 h 850392"/>
              <a:gd name="connsiteX5" fmla="*/ 329911 w 841975"/>
              <a:gd name="connsiteY5" fmla="*/ 192024 h 850392"/>
              <a:gd name="connsiteX6" fmla="*/ 384775 w 841975"/>
              <a:gd name="connsiteY6" fmla="*/ 146304 h 850392"/>
              <a:gd name="connsiteX7" fmla="*/ 412207 w 841975"/>
              <a:gd name="connsiteY7" fmla="*/ 137160 h 850392"/>
              <a:gd name="connsiteX8" fmla="*/ 494503 w 841975"/>
              <a:gd name="connsiteY8" fmla="*/ 146304 h 850392"/>
              <a:gd name="connsiteX9" fmla="*/ 640807 w 841975"/>
              <a:gd name="connsiteY9" fmla="*/ 164592 h 850392"/>
              <a:gd name="connsiteX10" fmla="*/ 677383 w 841975"/>
              <a:gd name="connsiteY10" fmla="*/ 146304 h 850392"/>
              <a:gd name="connsiteX11" fmla="*/ 704815 w 841975"/>
              <a:gd name="connsiteY11" fmla="*/ 73152 h 850392"/>
              <a:gd name="connsiteX12" fmla="*/ 796255 w 841975"/>
              <a:gd name="connsiteY12" fmla="*/ 27432 h 850392"/>
              <a:gd name="connsiteX13" fmla="*/ 823687 w 841975"/>
              <a:gd name="connsiteY13" fmla="*/ 0 h 850392"/>
              <a:gd name="connsiteX14" fmla="*/ 832831 w 841975"/>
              <a:gd name="connsiteY14" fmla="*/ 27432 h 850392"/>
              <a:gd name="connsiteX15" fmla="*/ 841975 w 841975"/>
              <a:gd name="connsiteY15" fmla="*/ 82296 h 850392"/>
              <a:gd name="connsiteX16" fmla="*/ 832831 w 841975"/>
              <a:gd name="connsiteY16" fmla="*/ 192024 h 850392"/>
              <a:gd name="connsiteX17" fmla="*/ 805399 w 841975"/>
              <a:gd name="connsiteY17" fmla="*/ 219456 h 850392"/>
              <a:gd name="connsiteX18" fmla="*/ 796255 w 841975"/>
              <a:gd name="connsiteY18" fmla="*/ 246888 h 850392"/>
              <a:gd name="connsiteX19" fmla="*/ 787111 w 841975"/>
              <a:gd name="connsiteY19" fmla="*/ 338328 h 850392"/>
              <a:gd name="connsiteX20" fmla="*/ 759679 w 841975"/>
              <a:gd name="connsiteY20" fmla="*/ 347472 h 850392"/>
              <a:gd name="connsiteX21" fmla="*/ 741391 w 841975"/>
              <a:gd name="connsiteY21" fmla="*/ 374904 h 850392"/>
              <a:gd name="connsiteX22" fmla="*/ 713959 w 841975"/>
              <a:gd name="connsiteY22" fmla="*/ 402336 h 850392"/>
              <a:gd name="connsiteX23" fmla="*/ 704815 w 841975"/>
              <a:gd name="connsiteY23" fmla="*/ 475488 h 850392"/>
              <a:gd name="connsiteX24" fmla="*/ 695671 w 841975"/>
              <a:gd name="connsiteY24" fmla="*/ 502920 h 850392"/>
              <a:gd name="connsiteX25" fmla="*/ 613375 w 841975"/>
              <a:gd name="connsiteY25" fmla="*/ 576072 h 850392"/>
              <a:gd name="connsiteX26" fmla="*/ 576799 w 841975"/>
              <a:gd name="connsiteY26" fmla="*/ 630936 h 850392"/>
              <a:gd name="connsiteX27" fmla="*/ 549367 w 841975"/>
              <a:gd name="connsiteY27" fmla="*/ 685800 h 850392"/>
              <a:gd name="connsiteX28" fmla="*/ 467071 w 841975"/>
              <a:gd name="connsiteY28" fmla="*/ 749808 h 850392"/>
              <a:gd name="connsiteX29" fmla="*/ 357343 w 841975"/>
              <a:gd name="connsiteY29" fmla="*/ 758952 h 850392"/>
              <a:gd name="connsiteX30" fmla="*/ 348199 w 841975"/>
              <a:gd name="connsiteY30" fmla="*/ 795528 h 850392"/>
              <a:gd name="connsiteX31" fmla="*/ 329911 w 841975"/>
              <a:gd name="connsiteY31" fmla="*/ 850392 h 850392"/>
              <a:gd name="connsiteX32" fmla="*/ 238471 w 841975"/>
              <a:gd name="connsiteY32" fmla="*/ 841248 h 850392"/>
              <a:gd name="connsiteX33" fmla="*/ 220183 w 841975"/>
              <a:gd name="connsiteY33" fmla="*/ 786384 h 850392"/>
              <a:gd name="connsiteX34" fmla="*/ 192751 w 841975"/>
              <a:gd name="connsiteY34" fmla="*/ 731520 h 850392"/>
              <a:gd name="connsiteX35" fmla="*/ 183607 w 841975"/>
              <a:gd name="connsiteY35" fmla="*/ 685800 h 850392"/>
              <a:gd name="connsiteX36" fmla="*/ 147031 w 841975"/>
              <a:gd name="connsiteY36" fmla="*/ 630936 h 850392"/>
              <a:gd name="connsiteX37" fmla="*/ 119599 w 841975"/>
              <a:gd name="connsiteY37" fmla="*/ 530352 h 850392"/>
              <a:gd name="connsiteX38" fmla="*/ 101311 w 841975"/>
              <a:gd name="connsiteY38" fmla="*/ 502920 h 850392"/>
              <a:gd name="connsiteX39" fmla="*/ 73879 w 841975"/>
              <a:gd name="connsiteY39" fmla="*/ 475488 h 850392"/>
              <a:gd name="connsiteX40" fmla="*/ 28159 w 841975"/>
              <a:gd name="connsiteY40" fmla="*/ 429768 h 850392"/>
              <a:gd name="connsiteX41" fmla="*/ 19015 w 841975"/>
              <a:gd name="connsiteY41" fmla="*/ 402336 h 850392"/>
              <a:gd name="connsiteX42" fmla="*/ 727 w 841975"/>
              <a:gd name="connsiteY42" fmla="*/ 374904 h 850392"/>
              <a:gd name="connsiteX43" fmla="*/ 9871 w 841975"/>
              <a:gd name="connsiteY43" fmla="*/ 246888 h 850392"/>
              <a:gd name="connsiteX44" fmla="*/ 55591 w 841975"/>
              <a:gd name="connsiteY44" fmla="*/ 210312 h 850392"/>
              <a:gd name="connsiteX45" fmla="*/ 101311 w 841975"/>
              <a:gd name="connsiteY45" fmla="*/ 155448 h 850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841975" h="850392">
                <a:moveTo>
                  <a:pt x="101311" y="155448"/>
                </a:moveTo>
                <a:lnTo>
                  <a:pt x="101311" y="155448"/>
                </a:lnTo>
                <a:cubicBezTo>
                  <a:pt x="116551" y="176784"/>
                  <a:pt x="127434" y="202036"/>
                  <a:pt x="147031" y="219456"/>
                </a:cubicBezTo>
                <a:cubicBezTo>
                  <a:pt x="156424" y="227805"/>
                  <a:pt x="171040" y="228600"/>
                  <a:pt x="183607" y="228600"/>
                </a:cubicBezTo>
                <a:cubicBezTo>
                  <a:pt x="226388" y="228600"/>
                  <a:pt x="268951" y="222504"/>
                  <a:pt x="311623" y="219456"/>
                </a:cubicBezTo>
                <a:cubicBezTo>
                  <a:pt x="317719" y="210312"/>
                  <a:pt x="322876" y="200467"/>
                  <a:pt x="329911" y="192024"/>
                </a:cubicBezTo>
                <a:cubicBezTo>
                  <a:pt x="344356" y="174690"/>
                  <a:pt x="364224" y="156579"/>
                  <a:pt x="384775" y="146304"/>
                </a:cubicBezTo>
                <a:cubicBezTo>
                  <a:pt x="393396" y="141993"/>
                  <a:pt x="403063" y="140208"/>
                  <a:pt x="412207" y="137160"/>
                </a:cubicBezTo>
                <a:lnTo>
                  <a:pt x="494503" y="146304"/>
                </a:lnTo>
                <a:lnTo>
                  <a:pt x="640807" y="164592"/>
                </a:lnTo>
                <a:cubicBezTo>
                  <a:pt x="652999" y="158496"/>
                  <a:pt x="669460" y="157396"/>
                  <a:pt x="677383" y="146304"/>
                </a:cubicBezTo>
                <a:cubicBezTo>
                  <a:pt x="720859" y="85437"/>
                  <a:pt x="655153" y="116606"/>
                  <a:pt x="704815" y="73152"/>
                </a:cubicBezTo>
                <a:cubicBezTo>
                  <a:pt x="748362" y="35048"/>
                  <a:pt x="750805" y="38794"/>
                  <a:pt x="796255" y="27432"/>
                </a:cubicBezTo>
                <a:cubicBezTo>
                  <a:pt x="805399" y="18288"/>
                  <a:pt x="810755" y="0"/>
                  <a:pt x="823687" y="0"/>
                </a:cubicBezTo>
                <a:cubicBezTo>
                  <a:pt x="833326" y="0"/>
                  <a:pt x="830740" y="18023"/>
                  <a:pt x="832831" y="27432"/>
                </a:cubicBezTo>
                <a:cubicBezTo>
                  <a:pt x="836853" y="45531"/>
                  <a:pt x="838927" y="64008"/>
                  <a:pt x="841975" y="82296"/>
                </a:cubicBezTo>
                <a:cubicBezTo>
                  <a:pt x="838927" y="118872"/>
                  <a:pt x="842288" y="156560"/>
                  <a:pt x="832831" y="192024"/>
                </a:cubicBezTo>
                <a:cubicBezTo>
                  <a:pt x="829499" y="204519"/>
                  <a:pt x="812572" y="208696"/>
                  <a:pt x="805399" y="219456"/>
                </a:cubicBezTo>
                <a:cubicBezTo>
                  <a:pt x="800052" y="227476"/>
                  <a:pt x="799303" y="237744"/>
                  <a:pt x="796255" y="246888"/>
                </a:cubicBezTo>
                <a:cubicBezTo>
                  <a:pt x="793207" y="277368"/>
                  <a:pt x="797579" y="309540"/>
                  <a:pt x="787111" y="338328"/>
                </a:cubicBezTo>
                <a:cubicBezTo>
                  <a:pt x="783817" y="347386"/>
                  <a:pt x="767205" y="341451"/>
                  <a:pt x="759679" y="347472"/>
                </a:cubicBezTo>
                <a:cubicBezTo>
                  <a:pt x="751097" y="354337"/>
                  <a:pt x="748426" y="366461"/>
                  <a:pt x="741391" y="374904"/>
                </a:cubicBezTo>
                <a:cubicBezTo>
                  <a:pt x="733112" y="384838"/>
                  <a:pt x="723103" y="393192"/>
                  <a:pt x="713959" y="402336"/>
                </a:cubicBezTo>
                <a:cubicBezTo>
                  <a:pt x="710911" y="426720"/>
                  <a:pt x="709211" y="451311"/>
                  <a:pt x="704815" y="475488"/>
                </a:cubicBezTo>
                <a:cubicBezTo>
                  <a:pt x="703091" y="484971"/>
                  <a:pt x="701589" y="495312"/>
                  <a:pt x="695671" y="502920"/>
                </a:cubicBezTo>
                <a:cubicBezTo>
                  <a:pt x="661945" y="546283"/>
                  <a:pt x="650043" y="551627"/>
                  <a:pt x="613375" y="576072"/>
                </a:cubicBezTo>
                <a:cubicBezTo>
                  <a:pt x="591633" y="641299"/>
                  <a:pt x="622462" y="562441"/>
                  <a:pt x="576799" y="630936"/>
                </a:cubicBezTo>
                <a:cubicBezTo>
                  <a:pt x="534432" y="694487"/>
                  <a:pt x="606920" y="621053"/>
                  <a:pt x="549367" y="685800"/>
                </a:cubicBezTo>
                <a:cubicBezTo>
                  <a:pt x="523585" y="714804"/>
                  <a:pt x="505661" y="744663"/>
                  <a:pt x="467071" y="749808"/>
                </a:cubicBezTo>
                <a:cubicBezTo>
                  <a:pt x="430690" y="754659"/>
                  <a:pt x="393919" y="755904"/>
                  <a:pt x="357343" y="758952"/>
                </a:cubicBezTo>
                <a:cubicBezTo>
                  <a:pt x="354295" y="771144"/>
                  <a:pt x="351810" y="783491"/>
                  <a:pt x="348199" y="795528"/>
                </a:cubicBezTo>
                <a:cubicBezTo>
                  <a:pt x="342660" y="813992"/>
                  <a:pt x="329911" y="850392"/>
                  <a:pt x="329911" y="850392"/>
                </a:cubicBezTo>
                <a:lnTo>
                  <a:pt x="238471" y="841248"/>
                </a:lnTo>
                <a:cubicBezTo>
                  <a:pt x="221820" y="831535"/>
                  <a:pt x="230876" y="802424"/>
                  <a:pt x="220183" y="786384"/>
                </a:cubicBezTo>
                <a:cubicBezTo>
                  <a:pt x="202304" y="759565"/>
                  <a:pt x="200323" y="761806"/>
                  <a:pt x="192751" y="731520"/>
                </a:cubicBezTo>
                <a:cubicBezTo>
                  <a:pt x="188982" y="716442"/>
                  <a:pt x="190038" y="699949"/>
                  <a:pt x="183607" y="685800"/>
                </a:cubicBezTo>
                <a:cubicBezTo>
                  <a:pt x="174512" y="665791"/>
                  <a:pt x="147031" y="630936"/>
                  <a:pt x="147031" y="630936"/>
                </a:cubicBezTo>
                <a:cubicBezTo>
                  <a:pt x="142124" y="606399"/>
                  <a:pt x="132858" y="550240"/>
                  <a:pt x="119599" y="530352"/>
                </a:cubicBezTo>
                <a:cubicBezTo>
                  <a:pt x="113503" y="521208"/>
                  <a:pt x="108346" y="511363"/>
                  <a:pt x="101311" y="502920"/>
                </a:cubicBezTo>
                <a:cubicBezTo>
                  <a:pt x="93032" y="492986"/>
                  <a:pt x="82158" y="485422"/>
                  <a:pt x="73879" y="475488"/>
                </a:cubicBezTo>
                <a:cubicBezTo>
                  <a:pt x="35779" y="429768"/>
                  <a:pt x="78451" y="463296"/>
                  <a:pt x="28159" y="429768"/>
                </a:cubicBezTo>
                <a:cubicBezTo>
                  <a:pt x="25111" y="420624"/>
                  <a:pt x="23326" y="410957"/>
                  <a:pt x="19015" y="402336"/>
                </a:cubicBezTo>
                <a:cubicBezTo>
                  <a:pt x="14100" y="392506"/>
                  <a:pt x="1372" y="385875"/>
                  <a:pt x="727" y="374904"/>
                </a:cubicBezTo>
                <a:cubicBezTo>
                  <a:pt x="-1785" y="332197"/>
                  <a:pt x="2436" y="289018"/>
                  <a:pt x="9871" y="246888"/>
                </a:cubicBezTo>
                <a:cubicBezTo>
                  <a:pt x="15838" y="213076"/>
                  <a:pt x="33229" y="221493"/>
                  <a:pt x="55591" y="210312"/>
                </a:cubicBezTo>
                <a:cubicBezTo>
                  <a:pt x="85559" y="195328"/>
                  <a:pt x="93691" y="164592"/>
                  <a:pt x="101311" y="155448"/>
                </a:cubicBezTo>
                <a:close/>
              </a:path>
            </a:pathLst>
          </a:cu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3831336" y="1554480"/>
            <a:ext cx="1188720" cy="1700784"/>
          </a:xfrm>
          <a:custGeom>
            <a:avLst/>
            <a:gdLst>
              <a:gd name="connsiteX0" fmla="*/ 128016 w 1188720"/>
              <a:gd name="connsiteY0" fmla="*/ 0 h 1700784"/>
              <a:gd name="connsiteX1" fmla="*/ 128016 w 1188720"/>
              <a:gd name="connsiteY1" fmla="*/ 0 h 1700784"/>
              <a:gd name="connsiteX2" fmla="*/ 155448 w 1188720"/>
              <a:gd name="connsiteY2" fmla="*/ 82296 h 1700784"/>
              <a:gd name="connsiteX3" fmla="*/ 164592 w 1188720"/>
              <a:gd name="connsiteY3" fmla="*/ 118872 h 1700784"/>
              <a:gd name="connsiteX4" fmla="*/ 182880 w 1188720"/>
              <a:gd name="connsiteY4" fmla="*/ 146304 h 1700784"/>
              <a:gd name="connsiteX5" fmla="*/ 182880 w 1188720"/>
              <a:gd name="connsiteY5" fmla="*/ 475488 h 1700784"/>
              <a:gd name="connsiteX6" fmla="*/ 164592 w 1188720"/>
              <a:gd name="connsiteY6" fmla="*/ 502920 h 1700784"/>
              <a:gd name="connsiteX7" fmla="*/ 100584 w 1188720"/>
              <a:gd name="connsiteY7" fmla="*/ 548640 h 1700784"/>
              <a:gd name="connsiteX8" fmla="*/ 64008 w 1188720"/>
              <a:gd name="connsiteY8" fmla="*/ 603504 h 1700784"/>
              <a:gd name="connsiteX9" fmla="*/ 45720 w 1188720"/>
              <a:gd name="connsiteY9" fmla="*/ 630936 h 1700784"/>
              <a:gd name="connsiteX10" fmla="*/ 36576 w 1188720"/>
              <a:gd name="connsiteY10" fmla="*/ 667512 h 1700784"/>
              <a:gd name="connsiteX11" fmla="*/ 0 w 1188720"/>
              <a:gd name="connsiteY11" fmla="*/ 722376 h 1700784"/>
              <a:gd name="connsiteX12" fmla="*/ 9144 w 1188720"/>
              <a:gd name="connsiteY12" fmla="*/ 795528 h 1700784"/>
              <a:gd name="connsiteX13" fmla="*/ 45720 w 1188720"/>
              <a:gd name="connsiteY13" fmla="*/ 877824 h 1700784"/>
              <a:gd name="connsiteX14" fmla="*/ 73152 w 1188720"/>
              <a:gd name="connsiteY14" fmla="*/ 905256 h 1700784"/>
              <a:gd name="connsiteX15" fmla="*/ 100584 w 1188720"/>
              <a:gd name="connsiteY15" fmla="*/ 923544 h 1700784"/>
              <a:gd name="connsiteX16" fmla="*/ 137160 w 1188720"/>
              <a:gd name="connsiteY16" fmla="*/ 987552 h 1700784"/>
              <a:gd name="connsiteX17" fmla="*/ 192024 w 1188720"/>
              <a:gd name="connsiteY17" fmla="*/ 1005840 h 1700784"/>
              <a:gd name="connsiteX18" fmla="*/ 246888 w 1188720"/>
              <a:gd name="connsiteY18" fmla="*/ 1033272 h 1700784"/>
              <a:gd name="connsiteX19" fmla="*/ 265176 w 1188720"/>
              <a:gd name="connsiteY19" fmla="*/ 1088136 h 1700784"/>
              <a:gd name="connsiteX20" fmla="*/ 256032 w 1188720"/>
              <a:gd name="connsiteY20" fmla="*/ 1124712 h 1700784"/>
              <a:gd name="connsiteX21" fmla="*/ 228600 w 1188720"/>
              <a:gd name="connsiteY21" fmla="*/ 1133856 h 1700784"/>
              <a:gd name="connsiteX22" fmla="*/ 100584 w 1188720"/>
              <a:gd name="connsiteY22" fmla="*/ 1143000 h 1700784"/>
              <a:gd name="connsiteX23" fmla="*/ 109728 w 1188720"/>
              <a:gd name="connsiteY23" fmla="*/ 1243584 h 1700784"/>
              <a:gd name="connsiteX24" fmla="*/ 137160 w 1188720"/>
              <a:gd name="connsiteY24" fmla="*/ 1261872 h 1700784"/>
              <a:gd name="connsiteX25" fmla="*/ 201168 w 1188720"/>
              <a:gd name="connsiteY25" fmla="*/ 1298448 h 1700784"/>
              <a:gd name="connsiteX26" fmla="*/ 228600 w 1188720"/>
              <a:gd name="connsiteY26" fmla="*/ 1325880 h 1700784"/>
              <a:gd name="connsiteX27" fmla="*/ 256032 w 1188720"/>
              <a:gd name="connsiteY27" fmla="*/ 1344168 h 1700784"/>
              <a:gd name="connsiteX28" fmla="*/ 246888 w 1188720"/>
              <a:gd name="connsiteY28" fmla="*/ 1371600 h 1700784"/>
              <a:gd name="connsiteX29" fmla="*/ 210312 w 1188720"/>
              <a:gd name="connsiteY29" fmla="*/ 1408176 h 1700784"/>
              <a:gd name="connsiteX30" fmla="*/ 182880 w 1188720"/>
              <a:gd name="connsiteY30" fmla="*/ 1463040 h 1700784"/>
              <a:gd name="connsiteX31" fmla="*/ 210312 w 1188720"/>
              <a:gd name="connsiteY31" fmla="*/ 1627632 h 1700784"/>
              <a:gd name="connsiteX32" fmla="*/ 237744 w 1188720"/>
              <a:gd name="connsiteY32" fmla="*/ 1691640 h 1700784"/>
              <a:gd name="connsiteX33" fmla="*/ 265176 w 1188720"/>
              <a:gd name="connsiteY33" fmla="*/ 1700784 h 1700784"/>
              <a:gd name="connsiteX34" fmla="*/ 356616 w 1188720"/>
              <a:gd name="connsiteY34" fmla="*/ 1664208 h 1700784"/>
              <a:gd name="connsiteX35" fmla="*/ 365760 w 1188720"/>
              <a:gd name="connsiteY35" fmla="*/ 1636776 h 1700784"/>
              <a:gd name="connsiteX36" fmla="*/ 420624 w 1188720"/>
              <a:gd name="connsiteY36" fmla="*/ 1600200 h 1700784"/>
              <a:gd name="connsiteX37" fmla="*/ 448056 w 1188720"/>
              <a:gd name="connsiteY37" fmla="*/ 1581912 h 1700784"/>
              <a:gd name="connsiteX38" fmla="*/ 530352 w 1188720"/>
              <a:gd name="connsiteY38" fmla="*/ 1554480 h 1700784"/>
              <a:gd name="connsiteX39" fmla="*/ 640080 w 1188720"/>
              <a:gd name="connsiteY39" fmla="*/ 1563624 h 1700784"/>
              <a:gd name="connsiteX40" fmla="*/ 667512 w 1188720"/>
              <a:gd name="connsiteY40" fmla="*/ 1572768 h 1700784"/>
              <a:gd name="connsiteX41" fmla="*/ 731520 w 1188720"/>
              <a:gd name="connsiteY41" fmla="*/ 1591056 h 1700784"/>
              <a:gd name="connsiteX42" fmla="*/ 768096 w 1188720"/>
              <a:gd name="connsiteY42" fmla="*/ 1581912 h 1700784"/>
              <a:gd name="connsiteX43" fmla="*/ 841248 w 1188720"/>
              <a:gd name="connsiteY43" fmla="*/ 1517904 h 1700784"/>
              <a:gd name="connsiteX44" fmla="*/ 1179576 w 1188720"/>
              <a:gd name="connsiteY44" fmla="*/ 1508760 h 1700784"/>
              <a:gd name="connsiteX45" fmla="*/ 1188720 w 1188720"/>
              <a:gd name="connsiteY45" fmla="*/ 1481328 h 1700784"/>
              <a:gd name="connsiteX46" fmla="*/ 1124712 w 1188720"/>
              <a:gd name="connsiteY46" fmla="*/ 1389888 h 1700784"/>
              <a:gd name="connsiteX47" fmla="*/ 1078992 w 1188720"/>
              <a:gd name="connsiteY47" fmla="*/ 1344168 h 1700784"/>
              <a:gd name="connsiteX48" fmla="*/ 1060704 w 1188720"/>
              <a:gd name="connsiteY48" fmla="*/ 1316736 h 1700784"/>
              <a:gd name="connsiteX49" fmla="*/ 1005840 w 1188720"/>
              <a:gd name="connsiteY49" fmla="*/ 1280160 h 1700784"/>
              <a:gd name="connsiteX50" fmla="*/ 960120 w 1188720"/>
              <a:gd name="connsiteY50" fmla="*/ 1234440 h 1700784"/>
              <a:gd name="connsiteX51" fmla="*/ 914400 w 1188720"/>
              <a:gd name="connsiteY51" fmla="*/ 1197864 h 1700784"/>
              <a:gd name="connsiteX52" fmla="*/ 877824 w 1188720"/>
              <a:gd name="connsiteY52" fmla="*/ 1143000 h 1700784"/>
              <a:gd name="connsiteX53" fmla="*/ 868680 w 1188720"/>
              <a:gd name="connsiteY53" fmla="*/ 1106424 h 1700784"/>
              <a:gd name="connsiteX54" fmla="*/ 832104 w 1188720"/>
              <a:gd name="connsiteY54" fmla="*/ 1051560 h 1700784"/>
              <a:gd name="connsiteX55" fmla="*/ 813816 w 1188720"/>
              <a:gd name="connsiteY55" fmla="*/ 1024128 h 1700784"/>
              <a:gd name="connsiteX56" fmla="*/ 777240 w 1188720"/>
              <a:gd name="connsiteY56" fmla="*/ 960120 h 1700784"/>
              <a:gd name="connsiteX57" fmla="*/ 749808 w 1188720"/>
              <a:gd name="connsiteY57" fmla="*/ 932688 h 1700784"/>
              <a:gd name="connsiteX58" fmla="*/ 740664 w 1188720"/>
              <a:gd name="connsiteY58" fmla="*/ 905256 h 1700784"/>
              <a:gd name="connsiteX59" fmla="*/ 722376 w 1188720"/>
              <a:gd name="connsiteY59" fmla="*/ 877824 h 1700784"/>
              <a:gd name="connsiteX60" fmla="*/ 694944 w 1188720"/>
              <a:gd name="connsiteY60" fmla="*/ 813816 h 1700784"/>
              <a:gd name="connsiteX61" fmla="*/ 704088 w 1188720"/>
              <a:gd name="connsiteY61" fmla="*/ 749808 h 1700784"/>
              <a:gd name="connsiteX62" fmla="*/ 713232 w 1188720"/>
              <a:gd name="connsiteY62" fmla="*/ 722376 h 1700784"/>
              <a:gd name="connsiteX63" fmla="*/ 740664 w 1188720"/>
              <a:gd name="connsiteY63" fmla="*/ 704088 h 1700784"/>
              <a:gd name="connsiteX64" fmla="*/ 768096 w 1188720"/>
              <a:gd name="connsiteY64" fmla="*/ 676656 h 1700784"/>
              <a:gd name="connsiteX65" fmla="*/ 777240 w 1188720"/>
              <a:gd name="connsiteY65" fmla="*/ 649224 h 1700784"/>
              <a:gd name="connsiteX66" fmla="*/ 804672 w 1188720"/>
              <a:gd name="connsiteY66" fmla="*/ 630936 h 1700784"/>
              <a:gd name="connsiteX67" fmla="*/ 813816 w 1188720"/>
              <a:gd name="connsiteY67" fmla="*/ 585216 h 1700784"/>
              <a:gd name="connsiteX68" fmla="*/ 832104 w 1188720"/>
              <a:gd name="connsiteY68" fmla="*/ 548640 h 1700784"/>
              <a:gd name="connsiteX69" fmla="*/ 859536 w 1188720"/>
              <a:gd name="connsiteY69" fmla="*/ 493776 h 1700784"/>
              <a:gd name="connsiteX70" fmla="*/ 868680 w 1188720"/>
              <a:gd name="connsiteY70" fmla="*/ 457200 h 1700784"/>
              <a:gd name="connsiteX71" fmla="*/ 877824 w 1188720"/>
              <a:gd name="connsiteY71" fmla="*/ 429768 h 1700784"/>
              <a:gd name="connsiteX72" fmla="*/ 868680 w 1188720"/>
              <a:gd name="connsiteY72" fmla="*/ 301752 h 1700784"/>
              <a:gd name="connsiteX73" fmla="*/ 859536 w 1188720"/>
              <a:gd name="connsiteY73" fmla="*/ 274320 h 1700784"/>
              <a:gd name="connsiteX74" fmla="*/ 786384 w 1188720"/>
              <a:gd name="connsiteY74" fmla="*/ 210312 h 1700784"/>
              <a:gd name="connsiteX75" fmla="*/ 740664 w 1188720"/>
              <a:gd name="connsiteY75" fmla="*/ 192024 h 1700784"/>
              <a:gd name="connsiteX76" fmla="*/ 658368 w 1188720"/>
              <a:gd name="connsiteY76" fmla="*/ 182880 h 1700784"/>
              <a:gd name="connsiteX77" fmla="*/ 630936 w 1188720"/>
              <a:gd name="connsiteY77" fmla="*/ 173736 h 1700784"/>
              <a:gd name="connsiteX78" fmla="*/ 603504 w 1188720"/>
              <a:gd name="connsiteY78" fmla="*/ 155448 h 1700784"/>
              <a:gd name="connsiteX79" fmla="*/ 557784 w 1188720"/>
              <a:gd name="connsiteY79" fmla="*/ 146304 h 1700784"/>
              <a:gd name="connsiteX80" fmla="*/ 502920 w 1188720"/>
              <a:gd name="connsiteY80" fmla="*/ 118872 h 1700784"/>
              <a:gd name="connsiteX81" fmla="*/ 466344 w 1188720"/>
              <a:gd name="connsiteY81" fmla="*/ 109728 h 1700784"/>
              <a:gd name="connsiteX82" fmla="*/ 429768 w 1188720"/>
              <a:gd name="connsiteY82" fmla="*/ 91440 h 1700784"/>
              <a:gd name="connsiteX83" fmla="*/ 374904 w 1188720"/>
              <a:gd name="connsiteY83" fmla="*/ 54864 h 1700784"/>
              <a:gd name="connsiteX84" fmla="*/ 338328 w 1188720"/>
              <a:gd name="connsiteY84" fmla="*/ 45720 h 1700784"/>
              <a:gd name="connsiteX85" fmla="*/ 283464 w 1188720"/>
              <a:gd name="connsiteY85" fmla="*/ 36576 h 1700784"/>
              <a:gd name="connsiteX86" fmla="*/ 228600 w 1188720"/>
              <a:gd name="connsiteY86" fmla="*/ 18288 h 1700784"/>
              <a:gd name="connsiteX87" fmla="*/ 201168 w 1188720"/>
              <a:gd name="connsiteY87" fmla="*/ 9144 h 1700784"/>
              <a:gd name="connsiteX88" fmla="*/ 173736 w 1188720"/>
              <a:gd name="connsiteY88" fmla="*/ 0 h 1700784"/>
              <a:gd name="connsiteX89" fmla="*/ 128016 w 1188720"/>
              <a:gd name="connsiteY89" fmla="*/ 0 h 1700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188720" h="1700784">
                <a:moveTo>
                  <a:pt x="128016" y="0"/>
                </a:moveTo>
                <a:lnTo>
                  <a:pt x="128016" y="0"/>
                </a:lnTo>
                <a:cubicBezTo>
                  <a:pt x="137160" y="27432"/>
                  <a:pt x="146944" y="54659"/>
                  <a:pt x="155448" y="82296"/>
                </a:cubicBezTo>
                <a:cubicBezTo>
                  <a:pt x="159144" y="94307"/>
                  <a:pt x="159642" y="107321"/>
                  <a:pt x="164592" y="118872"/>
                </a:cubicBezTo>
                <a:cubicBezTo>
                  <a:pt x="168921" y="128973"/>
                  <a:pt x="176784" y="137160"/>
                  <a:pt x="182880" y="146304"/>
                </a:cubicBezTo>
                <a:cubicBezTo>
                  <a:pt x="214098" y="271174"/>
                  <a:pt x="204794" y="219828"/>
                  <a:pt x="182880" y="475488"/>
                </a:cubicBezTo>
                <a:cubicBezTo>
                  <a:pt x="181941" y="486438"/>
                  <a:pt x="172363" y="495149"/>
                  <a:pt x="164592" y="502920"/>
                </a:cubicBezTo>
                <a:cubicBezTo>
                  <a:pt x="153250" y="514262"/>
                  <a:pt x="116160" y="538256"/>
                  <a:pt x="100584" y="548640"/>
                </a:cubicBezTo>
                <a:lnTo>
                  <a:pt x="64008" y="603504"/>
                </a:lnTo>
                <a:lnTo>
                  <a:pt x="45720" y="630936"/>
                </a:lnTo>
                <a:cubicBezTo>
                  <a:pt x="42672" y="643128"/>
                  <a:pt x="42196" y="656272"/>
                  <a:pt x="36576" y="667512"/>
                </a:cubicBezTo>
                <a:cubicBezTo>
                  <a:pt x="26746" y="687171"/>
                  <a:pt x="0" y="722376"/>
                  <a:pt x="0" y="722376"/>
                </a:cubicBezTo>
                <a:cubicBezTo>
                  <a:pt x="3048" y="746760"/>
                  <a:pt x="3995" y="771500"/>
                  <a:pt x="9144" y="795528"/>
                </a:cubicBezTo>
                <a:cubicBezTo>
                  <a:pt x="16045" y="827732"/>
                  <a:pt x="25212" y="853214"/>
                  <a:pt x="45720" y="877824"/>
                </a:cubicBezTo>
                <a:cubicBezTo>
                  <a:pt x="53999" y="887758"/>
                  <a:pt x="63218" y="896977"/>
                  <a:pt x="73152" y="905256"/>
                </a:cubicBezTo>
                <a:cubicBezTo>
                  <a:pt x="81595" y="912291"/>
                  <a:pt x="91440" y="917448"/>
                  <a:pt x="100584" y="923544"/>
                </a:cubicBezTo>
                <a:cubicBezTo>
                  <a:pt x="108545" y="947428"/>
                  <a:pt x="113435" y="971735"/>
                  <a:pt x="137160" y="987552"/>
                </a:cubicBezTo>
                <a:cubicBezTo>
                  <a:pt x="153200" y="998245"/>
                  <a:pt x="173736" y="999744"/>
                  <a:pt x="192024" y="1005840"/>
                </a:cubicBezTo>
                <a:cubicBezTo>
                  <a:pt x="229882" y="1018459"/>
                  <a:pt x="211436" y="1009637"/>
                  <a:pt x="246888" y="1033272"/>
                </a:cubicBezTo>
                <a:cubicBezTo>
                  <a:pt x="252984" y="1051560"/>
                  <a:pt x="269851" y="1069434"/>
                  <a:pt x="265176" y="1088136"/>
                </a:cubicBezTo>
                <a:cubicBezTo>
                  <a:pt x="262128" y="1100328"/>
                  <a:pt x="263883" y="1114899"/>
                  <a:pt x="256032" y="1124712"/>
                </a:cubicBezTo>
                <a:cubicBezTo>
                  <a:pt x="250011" y="1132238"/>
                  <a:pt x="238173" y="1132730"/>
                  <a:pt x="228600" y="1133856"/>
                </a:cubicBezTo>
                <a:cubicBezTo>
                  <a:pt x="186112" y="1138855"/>
                  <a:pt x="143256" y="1139952"/>
                  <a:pt x="100584" y="1143000"/>
                </a:cubicBezTo>
                <a:cubicBezTo>
                  <a:pt x="103632" y="1176528"/>
                  <a:pt x="99827" y="1211406"/>
                  <a:pt x="109728" y="1243584"/>
                </a:cubicBezTo>
                <a:cubicBezTo>
                  <a:pt x="112960" y="1254088"/>
                  <a:pt x="129389" y="1254101"/>
                  <a:pt x="137160" y="1261872"/>
                </a:cubicBezTo>
                <a:cubicBezTo>
                  <a:pt x="180887" y="1305599"/>
                  <a:pt x="120887" y="1282392"/>
                  <a:pt x="201168" y="1298448"/>
                </a:cubicBezTo>
                <a:cubicBezTo>
                  <a:pt x="210312" y="1307592"/>
                  <a:pt x="218666" y="1317601"/>
                  <a:pt x="228600" y="1325880"/>
                </a:cubicBezTo>
                <a:cubicBezTo>
                  <a:pt x="237043" y="1332915"/>
                  <a:pt x="251951" y="1333964"/>
                  <a:pt x="256032" y="1344168"/>
                </a:cubicBezTo>
                <a:cubicBezTo>
                  <a:pt x="259612" y="1353117"/>
                  <a:pt x="252490" y="1363757"/>
                  <a:pt x="246888" y="1371600"/>
                </a:cubicBezTo>
                <a:cubicBezTo>
                  <a:pt x="236866" y="1385630"/>
                  <a:pt x="221533" y="1395085"/>
                  <a:pt x="210312" y="1408176"/>
                </a:cubicBezTo>
                <a:cubicBezTo>
                  <a:pt x="190975" y="1430736"/>
                  <a:pt x="191730" y="1436489"/>
                  <a:pt x="182880" y="1463040"/>
                </a:cubicBezTo>
                <a:cubicBezTo>
                  <a:pt x="200740" y="1677355"/>
                  <a:pt x="176681" y="1493107"/>
                  <a:pt x="210312" y="1627632"/>
                </a:cubicBezTo>
                <a:cubicBezTo>
                  <a:pt x="215803" y="1649595"/>
                  <a:pt x="218010" y="1675853"/>
                  <a:pt x="237744" y="1691640"/>
                </a:cubicBezTo>
                <a:cubicBezTo>
                  <a:pt x="245270" y="1697661"/>
                  <a:pt x="256032" y="1697736"/>
                  <a:pt x="265176" y="1700784"/>
                </a:cubicBezTo>
                <a:cubicBezTo>
                  <a:pt x="315783" y="1693554"/>
                  <a:pt x="329665" y="1704634"/>
                  <a:pt x="356616" y="1664208"/>
                </a:cubicBezTo>
                <a:cubicBezTo>
                  <a:pt x="361963" y="1656188"/>
                  <a:pt x="358944" y="1643592"/>
                  <a:pt x="365760" y="1636776"/>
                </a:cubicBezTo>
                <a:cubicBezTo>
                  <a:pt x="381302" y="1621234"/>
                  <a:pt x="402336" y="1612392"/>
                  <a:pt x="420624" y="1600200"/>
                </a:cubicBezTo>
                <a:cubicBezTo>
                  <a:pt x="429768" y="1594104"/>
                  <a:pt x="437394" y="1584577"/>
                  <a:pt x="448056" y="1581912"/>
                </a:cubicBezTo>
                <a:cubicBezTo>
                  <a:pt x="500556" y="1568787"/>
                  <a:pt x="472964" y="1577435"/>
                  <a:pt x="530352" y="1554480"/>
                </a:cubicBezTo>
                <a:cubicBezTo>
                  <a:pt x="566928" y="1557528"/>
                  <a:pt x="603699" y="1558773"/>
                  <a:pt x="640080" y="1563624"/>
                </a:cubicBezTo>
                <a:cubicBezTo>
                  <a:pt x="649634" y="1564898"/>
                  <a:pt x="658244" y="1570120"/>
                  <a:pt x="667512" y="1572768"/>
                </a:cubicBezTo>
                <a:cubicBezTo>
                  <a:pt x="747884" y="1595731"/>
                  <a:pt x="665747" y="1569132"/>
                  <a:pt x="731520" y="1591056"/>
                </a:cubicBezTo>
                <a:cubicBezTo>
                  <a:pt x="743712" y="1588008"/>
                  <a:pt x="757639" y="1588883"/>
                  <a:pt x="768096" y="1581912"/>
                </a:cubicBezTo>
                <a:cubicBezTo>
                  <a:pt x="806282" y="1556455"/>
                  <a:pt x="761828" y="1520050"/>
                  <a:pt x="841248" y="1517904"/>
                </a:cubicBezTo>
                <a:lnTo>
                  <a:pt x="1179576" y="1508760"/>
                </a:lnTo>
                <a:cubicBezTo>
                  <a:pt x="1182624" y="1499616"/>
                  <a:pt x="1188720" y="1490967"/>
                  <a:pt x="1188720" y="1481328"/>
                </a:cubicBezTo>
                <a:cubicBezTo>
                  <a:pt x="1188720" y="1427298"/>
                  <a:pt x="1156735" y="1437922"/>
                  <a:pt x="1124712" y="1389888"/>
                </a:cubicBezTo>
                <a:cubicBezTo>
                  <a:pt x="1100328" y="1353312"/>
                  <a:pt x="1115568" y="1368552"/>
                  <a:pt x="1078992" y="1344168"/>
                </a:cubicBezTo>
                <a:cubicBezTo>
                  <a:pt x="1072896" y="1335024"/>
                  <a:pt x="1068975" y="1323973"/>
                  <a:pt x="1060704" y="1316736"/>
                </a:cubicBezTo>
                <a:cubicBezTo>
                  <a:pt x="1044163" y="1302262"/>
                  <a:pt x="1005840" y="1280160"/>
                  <a:pt x="1005840" y="1280160"/>
                </a:cubicBezTo>
                <a:cubicBezTo>
                  <a:pt x="957072" y="1207008"/>
                  <a:pt x="1021080" y="1295400"/>
                  <a:pt x="960120" y="1234440"/>
                </a:cubicBezTo>
                <a:cubicBezTo>
                  <a:pt x="918760" y="1193080"/>
                  <a:pt x="967804" y="1215665"/>
                  <a:pt x="914400" y="1197864"/>
                </a:cubicBezTo>
                <a:cubicBezTo>
                  <a:pt x="885851" y="1112216"/>
                  <a:pt x="932620" y="1238893"/>
                  <a:pt x="877824" y="1143000"/>
                </a:cubicBezTo>
                <a:cubicBezTo>
                  <a:pt x="871589" y="1132089"/>
                  <a:pt x="874300" y="1117664"/>
                  <a:pt x="868680" y="1106424"/>
                </a:cubicBezTo>
                <a:cubicBezTo>
                  <a:pt x="858850" y="1086765"/>
                  <a:pt x="844296" y="1069848"/>
                  <a:pt x="832104" y="1051560"/>
                </a:cubicBezTo>
                <a:cubicBezTo>
                  <a:pt x="826008" y="1042416"/>
                  <a:pt x="818731" y="1033958"/>
                  <a:pt x="813816" y="1024128"/>
                </a:cubicBezTo>
                <a:cubicBezTo>
                  <a:pt x="802636" y="1001769"/>
                  <a:pt x="793396" y="979507"/>
                  <a:pt x="777240" y="960120"/>
                </a:cubicBezTo>
                <a:cubicBezTo>
                  <a:pt x="768961" y="950186"/>
                  <a:pt x="758952" y="941832"/>
                  <a:pt x="749808" y="932688"/>
                </a:cubicBezTo>
                <a:cubicBezTo>
                  <a:pt x="746760" y="923544"/>
                  <a:pt x="744975" y="913877"/>
                  <a:pt x="740664" y="905256"/>
                </a:cubicBezTo>
                <a:cubicBezTo>
                  <a:pt x="735749" y="895426"/>
                  <a:pt x="726705" y="887925"/>
                  <a:pt x="722376" y="877824"/>
                </a:cubicBezTo>
                <a:cubicBezTo>
                  <a:pt x="686948" y="795158"/>
                  <a:pt x="740857" y="882686"/>
                  <a:pt x="694944" y="813816"/>
                </a:cubicBezTo>
                <a:cubicBezTo>
                  <a:pt x="697992" y="792480"/>
                  <a:pt x="699861" y="770942"/>
                  <a:pt x="704088" y="749808"/>
                </a:cubicBezTo>
                <a:cubicBezTo>
                  <a:pt x="705978" y="740357"/>
                  <a:pt x="707211" y="729902"/>
                  <a:pt x="713232" y="722376"/>
                </a:cubicBezTo>
                <a:cubicBezTo>
                  <a:pt x="720097" y="713794"/>
                  <a:pt x="732221" y="711123"/>
                  <a:pt x="740664" y="704088"/>
                </a:cubicBezTo>
                <a:cubicBezTo>
                  <a:pt x="750598" y="695809"/>
                  <a:pt x="758952" y="685800"/>
                  <a:pt x="768096" y="676656"/>
                </a:cubicBezTo>
                <a:cubicBezTo>
                  <a:pt x="771144" y="667512"/>
                  <a:pt x="771219" y="656750"/>
                  <a:pt x="777240" y="649224"/>
                </a:cubicBezTo>
                <a:cubicBezTo>
                  <a:pt x="784105" y="640642"/>
                  <a:pt x="799220" y="640478"/>
                  <a:pt x="804672" y="630936"/>
                </a:cubicBezTo>
                <a:cubicBezTo>
                  <a:pt x="812383" y="617442"/>
                  <a:pt x="808901" y="599960"/>
                  <a:pt x="813816" y="585216"/>
                </a:cubicBezTo>
                <a:cubicBezTo>
                  <a:pt x="818127" y="572284"/>
                  <a:pt x="826734" y="561169"/>
                  <a:pt x="832104" y="548640"/>
                </a:cubicBezTo>
                <a:cubicBezTo>
                  <a:pt x="854819" y="495639"/>
                  <a:pt x="824391" y="546494"/>
                  <a:pt x="859536" y="493776"/>
                </a:cubicBezTo>
                <a:cubicBezTo>
                  <a:pt x="862584" y="481584"/>
                  <a:pt x="865228" y="469284"/>
                  <a:pt x="868680" y="457200"/>
                </a:cubicBezTo>
                <a:cubicBezTo>
                  <a:pt x="871328" y="447932"/>
                  <a:pt x="877824" y="439407"/>
                  <a:pt x="877824" y="429768"/>
                </a:cubicBezTo>
                <a:cubicBezTo>
                  <a:pt x="877824" y="386987"/>
                  <a:pt x="873679" y="344240"/>
                  <a:pt x="868680" y="301752"/>
                </a:cubicBezTo>
                <a:cubicBezTo>
                  <a:pt x="867554" y="292179"/>
                  <a:pt x="863847" y="282941"/>
                  <a:pt x="859536" y="274320"/>
                </a:cubicBezTo>
                <a:cubicBezTo>
                  <a:pt x="843915" y="243078"/>
                  <a:pt x="820674" y="224028"/>
                  <a:pt x="786384" y="210312"/>
                </a:cubicBezTo>
                <a:cubicBezTo>
                  <a:pt x="771144" y="204216"/>
                  <a:pt x="756714" y="195463"/>
                  <a:pt x="740664" y="192024"/>
                </a:cubicBezTo>
                <a:cubicBezTo>
                  <a:pt x="713676" y="186241"/>
                  <a:pt x="685800" y="185928"/>
                  <a:pt x="658368" y="182880"/>
                </a:cubicBezTo>
                <a:cubicBezTo>
                  <a:pt x="649224" y="179832"/>
                  <a:pt x="639557" y="178047"/>
                  <a:pt x="630936" y="173736"/>
                </a:cubicBezTo>
                <a:cubicBezTo>
                  <a:pt x="621106" y="168821"/>
                  <a:pt x="613794" y="159307"/>
                  <a:pt x="603504" y="155448"/>
                </a:cubicBezTo>
                <a:cubicBezTo>
                  <a:pt x="588952" y="149991"/>
                  <a:pt x="572862" y="150073"/>
                  <a:pt x="557784" y="146304"/>
                </a:cubicBezTo>
                <a:cubicBezTo>
                  <a:pt x="496135" y="130892"/>
                  <a:pt x="565497" y="145691"/>
                  <a:pt x="502920" y="118872"/>
                </a:cubicBezTo>
                <a:cubicBezTo>
                  <a:pt x="491369" y="113922"/>
                  <a:pt x="478111" y="114141"/>
                  <a:pt x="466344" y="109728"/>
                </a:cubicBezTo>
                <a:cubicBezTo>
                  <a:pt x="453581" y="104942"/>
                  <a:pt x="441457" y="98453"/>
                  <a:pt x="429768" y="91440"/>
                </a:cubicBezTo>
                <a:cubicBezTo>
                  <a:pt x="410921" y="80132"/>
                  <a:pt x="396227" y="60195"/>
                  <a:pt x="374904" y="54864"/>
                </a:cubicBezTo>
                <a:cubicBezTo>
                  <a:pt x="362712" y="51816"/>
                  <a:pt x="350651" y="48185"/>
                  <a:pt x="338328" y="45720"/>
                </a:cubicBezTo>
                <a:cubicBezTo>
                  <a:pt x="320148" y="42084"/>
                  <a:pt x="301451" y="41073"/>
                  <a:pt x="283464" y="36576"/>
                </a:cubicBezTo>
                <a:cubicBezTo>
                  <a:pt x="264762" y="31901"/>
                  <a:pt x="246888" y="24384"/>
                  <a:pt x="228600" y="18288"/>
                </a:cubicBezTo>
                <a:lnTo>
                  <a:pt x="201168" y="9144"/>
                </a:lnTo>
                <a:lnTo>
                  <a:pt x="173736" y="0"/>
                </a:lnTo>
                <a:lnTo>
                  <a:pt x="128016" y="0"/>
                </a:lnTo>
                <a:close/>
              </a:path>
            </a:pathLst>
          </a:custGeom>
          <a:solidFill>
            <a:srgbClr val="00206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4544322" y="1591056"/>
            <a:ext cx="1380990" cy="1605795"/>
          </a:xfrm>
          <a:custGeom>
            <a:avLst/>
            <a:gdLst>
              <a:gd name="connsiteX0" fmla="*/ 247134 w 1380990"/>
              <a:gd name="connsiteY0" fmla="*/ 73152 h 1605795"/>
              <a:gd name="connsiteX1" fmla="*/ 247134 w 1380990"/>
              <a:gd name="connsiteY1" fmla="*/ 73152 h 1605795"/>
              <a:gd name="connsiteX2" fmla="*/ 219702 w 1380990"/>
              <a:gd name="connsiteY2" fmla="*/ 155448 h 1605795"/>
              <a:gd name="connsiteX3" fmla="*/ 210558 w 1380990"/>
              <a:gd name="connsiteY3" fmla="*/ 256032 h 1605795"/>
              <a:gd name="connsiteX4" fmla="*/ 155694 w 1380990"/>
              <a:gd name="connsiteY4" fmla="*/ 274320 h 1605795"/>
              <a:gd name="connsiteX5" fmla="*/ 155694 w 1380990"/>
              <a:gd name="connsiteY5" fmla="*/ 521208 h 1605795"/>
              <a:gd name="connsiteX6" fmla="*/ 91686 w 1380990"/>
              <a:gd name="connsiteY6" fmla="*/ 566928 h 1605795"/>
              <a:gd name="connsiteX7" fmla="*/ 73398 w 1380990"/>
              <a:gd name="connsiteY7" fmla="*/ 594360 h 1605795"/>
              <a:gd name="connsiteX8" fmla="*/ 55110 w 1380990"/>
              <a:gd name="connsiteY8" fmla="*/ 649224 h 1605795"/>
              <a:gd name="connsiteX9" fmla="*/ 27678 w 1380990"/>
              <a:gd name="connsiteY9" fmla="*/ 704088 h 1605795"/>
              <a:gd name="connsiteX10" fmla="*/ 18534 w 1380990"/>
              <a:gd name="connsiteY10" fmla="*/ 795528 h 1605795"/>
              <a:gd name="connsiteX11" fmla="*/ 246 w 1380990"/>
              <a:gd name="connsiteY11" fmla="*/ 822960 h 1605795"/>
              <a:gd name="connsiteX12" fmla="*/ 9390 w 1380990"/>
              <a:gd name="connsiteY12" fmla="*/ 850392 h 1605795"/>
              <a:gd name="connsiteX13" fmla="*/ 55110 w 1380990"/>
              <a:gd name="connsiteY13" fmla="*/ 905256 h 1605795"/>
              <a:gd name="connsiteX14" fmla="*/ 119118 w 1380990"/>
              <a:gd name="connsiteY14" fmla="*/ 978408 h 1605795"/>
              <a:gd name="connsiteX15" fmla="*/ 164838 w 1380990"/>
              <a:gd name="connsiteY15" fmla="*/ 1033272 h 1605795"/>
              <a:gd name="connsiteX16" fmla="*/ 201414 w 1380990"/>
              <a:gd name="connsiteY16" fmla="*/ 1088136 h 1605795"/>
              <a:gd name="connsiteX17" fmla="*/ 228846 w 1380990"/>
              <a:gd name="connsiteY17" fmla="*/ 1115568 h 1605795"/>
              <a:gd name="connsiteX18" fmla="*/ 265422 w 1380990"/>
              <a:gd name="connsiteY18" fmla="*/ 1170432 h 1605795"/>
              <a:gd name="connsiteX19" fmla="*/ 283710 w 1380990"/>
              <a:gd name="connsiteY19" fmla="*/ 1197864 h 1605795"/>
              <a:gd name="connsiteX20" fmla="*/ 338574 w 1380990"/>
              <a:gd name="connsiteY20" fmla="*/ 1252728 h 1605795"/>
              <a:gd name="connsiteX21" fmla="*/ 402582 w 1380990"/>
              <a:gd name="connsiteY21" fmla="*/ 1316736 h 1605795"/>
              <a:gd name="connsiteX22" fmla="*/ 430014 w 1380990"/>
              <a:gd name="connsiteY22" fmla="*/ 1344168 h 1605795"/>
              <a:gd name="connsiteX23" fmla="*/ 457446 w 1380990"/>
              <a:gd name="connsiteY23" fmla="*/ 1362456 h 1605795"/>
              <a:gd name="connsiteX24" fmla="*/ 484878 w 1380990"/>
              <a:gd name="connsiteY24" fmla="*/ 1399032 h 1605795"/>
              <a:gd name="connsiteX25" fmla="*/ 494022 w 1380990"/>
              <a:gd name="connsiteY25" fmla="*/ 1426464 h 1605795"/>
              <a:gd name="connsiteX26" fmla="*/ 503166 w 1380990"/>
              <a:gd name="connsiteY26" fmla="*/ 1536192 h 1605795"/>
              <a:gd name="connsiteX27" fmla="*/ 548886 w 1380990"/>
              <a:gd name="connsiteY27" fmla="*/ 1581912 h 1605795"/>
              <a:gd name="connsiteX28" fmla="*/ 612894 w 1380990"/>
              <a:gd name="connsiteY28" fmla="*/ 1572768 h 1605795"/>
              <a:gd name="connsiteX29" fmla="*/ 640326 w 1380990"/>
              <a:gd name="connsiteY29" fmla="*/ 1545336 h 1605795"/>
              <a:gd name="connsiteX30" fmla="*/ 731766 w 1380990"/>
              <a:gd name="connsiteY30" fmla="*/ 1554480 h 1605795"/>
              <a:gd name="connsiteX31" fmla="*/ 1070094 w 1380990"/>
              <a:gd name="connsiteY31" fmla="*/ 1581912 h 1605795"/>
              <a:gd name="connsiteX32" fmla="*/ 1097526 w 1380990"/>
              <a:gd name="connsiteY32" fmla="*/ 1563624 h 1605795"/>
              <a:gd name="connsiteX33" fmla="*/ 1143246 w 1380990"/>
              <a:gd name="connsiteY33" fmla="*/ 1508760 h 1605795"/>
              <a:gd name="connsiteX34" fmla="*/ 1152390 w 1380990"/>
              <a:gd name="connsiteY34" fmla="*/ 1481328 h 1605795"/>
              <a:gd name="connsiteX35" fmla="*/ 1134102 w 1380990"/>
              <a:gd name="connsiteY35" fmla="*/ 1426464 h 1605795"/>
              <a:gd name="connsiteX36" fmla="*/ 1088382 w 1380990"/>
              <a:gd name="connsiteY36" fmla="*/ 1335024 h 1605795"/>
              <a:gd name="connsiteX37" fmla="*/ 1060950 w 1380990"/>
              <a:gd name="connsiteY37" fmla="*/ 1316736 h 1605795"/>
              <a:gd name="connsiteX38" fmla="*/ 1042662 w 1380990"/>
              <a:gd name="connsiteY38" fmla="*/ 1289304 h 1605795"/>
              <a:gd name="connsiteX39" fmla="*/ 1015230 w 1380990"/>
              <a:gd name="connsiteY39" fmla="*/ 1271016 h 1605795"/>
              <a:gd name="connsiteX40" fmla="*/ 987798 w 1380990"/>
              <a:gd name="connsiteY40" fmla="*/ 1243584 h 1605795"/>
              <a:gd name="connsiteX41" fmla="*/ 996942 w 1380990"/>
              <a:gd name="connsiteY41" fmla="*/ 1152144 h 1605795"/>
              <a:gd name="connsiteX42" fmla="*/ 1051806 w 1380990"/>
              <a:gd name="connsiteY42" fmla="*/ 1133856 h 1605795"/>
              <a:gd name="connsiteX43" fmla="*/ 1060950 w 1380990"/>
              <a:gd name="connsiteY43" fmla="*/ 1106424 h 1605795"/>
              <a:gd name="connsiteX44" fmla="*/ 1070094 w 1380990"/>
              <a:gd name="connsiteY44" fmla="*/ 996696 h 1605795"/>
              <a:gd name="connsiteX45" fmla="*/ 1088382 w 1380990"/>
              <a:gd name="connsiteY45" fmla="*/ 969264 h 1605795"/>
              <a:gd name="connsiteX46" fmla="*/ 1097526 w 1380990"/>
              <a:gd name="connsiteY46" fmla="*/ 941832 h 1605795"/>
              <a:gd name="connsiteX47" fmla="*/ 1152390 w 1380990"/>
              <a:gd name="connsiteY47" fmla="*/ 886968 h 1605795"/>
              <a:gd name="connsiteX48" fmla="*/ 1161534 w 1380990"/>
              <a:gd name="connsiteY48" fmla="*/ 859536 h 1605795"/>
              <a:gd name="connsiteX49" fmla="*/ 1179822 w 1380990"/>
              <a:gd name="connsiteY49" fmla="*/ 786384 h 1605795"/>
              <a:gd name="connsiteX50" fmla="*/ 1207254 w 1380990"/>
              <a:gd name="connsiteY50" fmla="*/ 667512 h 1605795"/>
              <a:gd name="connsiteX51" fmla="*/ 1243830 w 1380990"/>
              <a:gd name="connsiteY51" fmla="*/ 603504 h 1605795"/>
              <a:gd name="connsiteX52" fmla="*/ 1252974 w 1380990"/>
              <a:gd name="connsiteY52" fmla="*/ 576072 h 1605795"/>
              <a:gd name="connsiteX53" fmla="*/ 1262118 w 1380990"/>
              <a:gd name="connsiteY53" fmla="*/ 484632 h 1605795"/>
              <a:gd name="connsiteX54" fmla="*/ 1280406 w 1380990"/>
              <a:gd name="connsiteY54" fmla="*/ 457200 h 1605795"/>
              <a:gd name="connsiteX55" fmla="*/ 1362702 w 1380990"/>
              <a:gd name="connsiteY55" fmla="*/ 384048 h 1605795"/>
              <a:gd name="connsiteX56" fmla="*/ 1380990 w 1380990"/>
              <a:gd name="connsiteY56" fmla="*/ 356616 h 1605795"/>
              <a:gd name="connsiteX57" fmla="*/ 1362702 w 1380990"/>
              <a:gd name="connsiteY57" fmla="*/ 310896 h 1605795"/>
              <a:gd name="connsiteX58" fmla="*/ 1353558 w 1380990"/>
              <a:gd name="connsiteY58" fmla="*/ 283464 h 1605795"/>
              <a:gd name="connsiteX59" fmla="*/ 1307838 w 1380990"/>
              <a:gd name="connsiteY59" fmla="*/ 201168 h 1605795"/>
              <a:gd name="connsiteX60" fmla="*/ 1298694 w 1380990"/>
              <a:gd name="connsiteY60" fmla="*/ 91440 h 1605795"/>
              <a:gd name="connsiteX61" fmla="*/ 1289550 w 1380990"/>
              <a:gd name="connsiteY61" fmla="*/ 64008 h 1605795"/>
              <a:gd name="connsiteX62" fmla="*/ 1280406 w 1380990"/>
              <a:gd name="connsiteY62" fmla="*/ 18288 h 1605795"/>
              <a:gd name="connsiteX63" fmla="*/ 1252974 w 1380990"/>
              <a:gd name="connsiteY63" fmla="*/ 0 h 1605795"/>
              <a:gd name="connsiteX64" fmla="*/ 1161534 w 1380990"/>
              <a:gd name="connsiteY64" fmla="*/ 9144 h 1605795"/>
              <a:gd name="connsiteX65" fmla="*/ 1134102 w 1380990"/>
              <a:gd name="connsiteY65" fmla="*/ 18288 h 1605795"/>
              <a:gd name="connsiteX66" fmla="*/ 1115814 w 1380990"/>
              <a:gd name="connsiteY66" fmla="*/ 54864 h 1605795"/>
              <a:gd name="connsiteX67" fmla="*/ 951222 w 1380990"/>
              <a:gd name="connsiteY67" fmla="*/ 45720 h 1605795"/>
              <a:gd name="connsiteX68" fmla="*/ 887214 w 1380990"/>
              <a:gd name="connsiteY68" fmla="*/ 36576 h 1605795"/>
              <a:gd name="connsiteX69" fmla="*/ 722622 w 1380990"/>
              <a:gd name="connsiteY69" fmla="*/ 45720 h 1605795"/>
              <a:gd name="connsiteX70" fmla="*/ 283710 w 1380990"/>
              <a:gd name="connsiteY70" fmla="*/ 45720 h 1605795"/>
              <a:gd name="connsiteX71" fmla="*/ 247134 w 1380990"/>
              <a:gd name="connsiteY71" fmla="*/ 73152 h 160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1380990" h="1605795">
                <a:moveTo>
                  <a:pt x="247134" y="73152"/>
                </a:moveTo>
                <a:lnTo>
                  <a:pt x="247134" y="73152"/>
                </a:lnTo>
                <a:cubicBezTo>
                  <a:pt x="237990" y="100584"/>
                  <a:pt x="225373" y="127094"/>
                  <a:pt x="219702" y="155448"/>
                </a:cubicBezTo>
                <a:cubicBezTo>
                  <a:pt x="213100" y="188460"/>
                  <a:pt x="226519" y="226390"/>
                  <a:pt x="210558" y="256032"/>
                </a:cubicBezTo>
                <a:cubicBezTo>
                  <a:pt x="201419" y="273005"/>
                  <a:pt x="155694" y="274320"/>
                  <a:pt x="155694" y="274320"/>
                </a:cubicBezTo>
                <a:cubicBezTo>
                  <a:pt x="174125" y="366477"/>
                  <a:pt x="182288" y="388237"/>
                  <a:pt x="155694" y="521208"/>
                </a:cubicBezTo>
                <a:cubicBezTo>
                  <a:pt x="154822" y="525570"/>
                  <a:pt x="99712" y="561577"/>
                  <a:pt x="91686" y="566928"/>
                </a:cubicBezTo>
                <a:cubicBezTo>
                  <a:pt x="85590" y="576072"/>
                  <a:pt x="77861" y="584317"/>
                  <a:pt x="73398" y="594360"/>
                </a:cubicBezTo>
                <a:cubicBezTo>
                  <a:pt x="65569" y="611976"/>
                  <a:pt x="65803" y="633184"/>
                  <a:pt x="55110" y="649224"/>
                </a:cubicBezTo>
                <a:cubicBezTo>
                  <a:pt x="31475" y="684676"/>
                  <a:pt x="40297" y="666230"/>
                  <a:pt x="27678" y="704088"/>
                </a:cubicBezTo>
                <a:cubicBezTo>
                  <a:pt x="24630" y="734568"/>
                  <a:pt x="25422" y="765680"/>
                  <a:pt x="18534" y="795528"/>
                </a:cubicBezTo>
                <a:cubicBezTo>
                  <a:pt x="16063" y="806236"/>
                  <a:pt x="2053" y="812120"/>
                  <a:pt x="246" y="822960"/>
                </a:cubicBezTo>
                <a:cubicBezTo>
                  <a:pt x="-1339" y="832467"/>
                  <a:pt x="5079" y="841771"/>
                  <a:pt x="9390" y="850392"/>
                </a:cubicBezTo>
                <a:cubicBezTo>
                  <a:pt x="28995" y="889602"/>
                  <a:pt x="26798" y="868855"/>
                  <a:pt x="55110" y="905256"/>
                </a:cubicBezTo>
                <a:cubicBezTo>
                  <a:pt x="112553" y="979111"/>
                  <a:pt x="66012" y="943004"/>
                  <a:pt x="119118" y="978408"/>
                </a:cubicBezTo>
                <a:cubicBezTo>
                  <a:pt x="169039" y="1078250"/>
                  <a:pt x="104523" y="964341"/>
                  <a:pt x="164838" y="1033272"/>
                </a:cubicBezTo>
                <a:cubicBezTo>
                  <a:pt x="179312" y="1049813"/>
                  <a:pt x="185872" y="1072594"/>
                  <a:pt x="201414" y="1088136"/>
                </a:cubicBezTo>
                <a:lnTo>
                  <a:pt x="228846" y="1115568"/>
                </a:lnTo>
                <a:cubicBezTo>
                  <a:pt x="244916" y="1163777"/>
                  <a:pt x="227369" y="1124769"/>
                  <a:pt x="265422" y="1170432"/>
                </a:cubicBezTo>
                <a:cubicBezTo>
                  <a:pt x="272457" y="1178875"/>
                  <a:pt x="276409" y="1189650"/>
                  <a:pt x="283710" y="1197864"/>
                </a:cubicBezTo>
                <a:cubicBezTo>
                  <a:pt x="300893" y="1217194"/>
                  <a:pt x="324228" y="1231209"/>
                  <a:pt x="338574" y="1252728"/>
                </a:cubicBezTo>
                <a:cubicBezTo>
                  <a:pt x="380497" y="1315612"/>
                  <a:pt x="354298" y="1300641"/>
                  <a:pt x="402582" y="1316736"/>
                </a:cubicBezTo>
                <a:cubicBezTo>
                  <a:pt x="411726" y="1325880"/>
                  <a:pt x="420080" y="1335889"/>
                  <a:pt x="430014" y="1344168"/>
                </a:cubicBezTo>
                <a:cubicBezTo>
                  <a:pt x="438457" y="1351203"/>
                  <a:pt x="449675" y="1354685"/>
                  <a:pt x="457446" y="1362456"/>
                </a:cubicBezTo>
                <a:cubicBezTo>
                  <a:pt x="468222" y="1373232"/>
                  <a:pt x="475734" y="1386840"/>
                  <a:pt x="484878" y="1399032"/>
                </a:cubicBezTo>
                <a:cubicBezTo>
                  <a:pt x="487926" y="1408176"/>
                  <a:pt x="492748" y="1416910"/>
                  <a:pt x="494022" y="1426464"/>
                </a:cubicBezTo>
                <a:cubicBezTo>
                  <a:pt x="498873" y="1462845"/>
                  <a:pt x="495968" y="1500202"/>
                  <a:pt x="503166" y="1536192"/>
                </a:cubicBezTo>
                <a:cubicBezTo>
                  <a:pt x="507855" y="1559638"/>
                  <a:pt x="532005" y="1570658"/>
                  <a:pt x="548886" y="1581912"/>
                </a:cubicBezTo>
                <a:cubicBezTo>
                  <a:pt x="570222" y="1578864"/>
                  <a:pt x="592883" y="1580772"/>
                  <a:pt x="612894" y="1572768"/>
                </a:cubicBezTo>
                <a:cubicBezTo>
                  <a:pt x="624901" y="1567965"/>
                  <a:pt x="627545" y="1547302"/>
                  <a:pt x="640326" y="1545336"/>
                </a:cubicBezTo>
                <a:cubicBezTo>
                  <a:pt x="670602" y="1540678"/>
                  <a:pt x="701286" y="1551432"/>
                  <a:pt x="731766" y="1554480"/>
                </a:cubicBezTo>
                <a:cubicBezTo>
                  <a:pt x="865290" y="1643496"/>
                  <a:pt x="764662" y="1591765"/>
                  <a:pt x="1070094" y="1581912"/>
                </a:cubicBezTo>
                <a:cubicBezTo>
                  <a:pt x="1079238" y="1575816"/>
                  <a:pt x="1089083" y="1570659"/>
                  <a:pt x="1097526" y="1563624"/>
                </a:cubicBezTo>
                <a:cubicBezTo>
                  <a:pt x="1114860" y="1549179"/>
                  <a:pt x="1132971" y="1529311"/>
                  <a:pt x="1143246" y="1508760"/>
                </a:cubicBezTo>
                <a:cubicBezTo>
                  <a:pt x="1147557" y="1500139"/>
                  <a:pt x="1149342" y="1490472"/>
                  <a:pt x="1152390" y="1481328"/>
                </a:cubicBezTo>
                <a:cubicBezTo>
                  <a:pt x="1146294" y="1463040"/>
                  <a:pt x="1139641" y="1444928"/>
                  <a:pt x="1134102" y="1426464"/>
                </a:cubicBezTo>
                <a:cubicBezTo>
                  <a:pt x="1123789" y="1392089"/>
                  <a:pt x="1124650" y="1359202"/>
                  <a:pt x="1088382" y="1335024"/>
                </a:cubicBezTo>
                <a:lnTo>
                  <a:pt x="1060950" y="1316736"/>
                </a:lnTo>
                <a:cubicBezTo>
                  <a:pt x="1054854" y="1307592"/>
                  <a:pt x="1050433" y="1297075"/>
                  <a:pt x="1042662" y="1289304"/>
                </a:cubicBezTo>
                <a:cubicBezTo>
                  <a:pt x="1034891" y="1281533"/>
                  <a:pt x="1023673" y="1278051"/>
                  <a:pt x="1015230" y="1271016"/>
                </a:cubicBezTo>
                <a:cubicBezTo>
                  <a:pt x="1005296" y="1262737"/>
                  <a:pt x="996942" y="1252728"/>
                  <a:pt x="987798" y="1243584"/>
                </a:cubicBezTo>
                <a:cubicBezTo>
                  <a:pt x="990846" y="1213104"/>
                  <a:pt x="981507" y="1178603"/>
                  <a:pt x="996942" y="1152144"/>
                </a:cubicBezTo>
                <a:cubicBezTo>
                  <a:pt x="1006655" y="1135493"/>
                  <a:pt x="1051806" y="1133856"/>
                  <a:pt x="1051806" y="1133856"/>
                </a:cubicBezTo>
                <a:cubicBezTo>
                  <a:pt x="1054854" y="1124712"/>
                  <a:pt x="1059676" y="1115978"/>
                  <a:pt x="1060950" y="1106424"/>
                </a:cubicBezTo>
                <a:cubicBezTo>
                  <a:pt x="1065801" y="1070043"/>
                  <a:pt x="1062896" y="1032686"/>
                  <a:pt x="1070094" y="996696"/>
                </a:cubicBezTo>
                <a:cubicBezTo>
                  <a:pt x="1072249" y="985920"/>
                  <a:pt x="1083467" y="979094"/>
                  <a:pt x="1088382" y="969264"/>
                </a:cubicBezTo>
                <a:cubicBezTo>
                  <a:pt x="1092693" y="960643"/>
                  <a:pt x="1091608" y="949440"/>
                  <a:pt x="1097526" y="941832"/>
                </a:cubicBezTo>
                <a:cubicBezTo>
                  <a:pt x="1113404" y="921417"/>
                  <a:pt x="1152390" y="886968"/>
                  <a:pt x="1152390" y="886968"/>
                </a:cubicBezTo>
                <a:cubicBezTo>
                  <a:pt x="1155438" y="877824"/>
                  <a:pt x="1159196" y="868887"/>
                  <a:pt x="1161534" y="859536"/>
                </a:cubicBezTo>
                <a:lnTo>
                  <a:pt x="1179822" y="786384"/>
                </a:lnTo>
                <a:cubicBezTo>
                  <a:pt x="1184038" y="756874"/>
                  <a:pt x="1188997" y="694898"/>
                  <a:pt x="1207254" y="667512"/>
                </a:cubicBezTo>
                <a:cubicBezTo>
                  <a:pt x="1225620" y="639962"/>
                  <a:pt x="1229908" y="635988"/>
                  <a:pt x="1243830" y="603504"/>
                </a:cubicBezTo>
                <a:cubicBezTo>
                  <a:pt x="1247627" y="594645"/>
                  <a:pt x="1249926" y="585216"/>
                  <a:pt x="1252974" y="576072"/>
                </a:cubicBezTo>
                <a:cubicBezTo>
                  <a:pt x="1256022" y="545592"/>
                  <a:pt x="1255230" y="514480"/>
                  <a:pt x="1262118" y="484632"/>
                </a:cubicBezTo>
                <a:cubicBezTo>
                  <a:pt x="1264589" y="473924"/>
                  <a:pt x="1273105" y="465414"/>
                  <a:pt x="1280406" y="457200"/>
                </a:cubicBezTo>
                <a:cubicBezTo>
                  <a:pt x="1325959" y="405953"/>
                  <a:pt x="1321009" y="411843"/>
                  <a:pt x="1362702" y="384048"/>
                </a:cubicBezTo>
                <a:cubicBezTo>
                  <a:pt x="1368798" y="374904"/>
                  <a:pt x="1380990" y="367606"/>
                  <a:pt x="1380990" y="356616"/>
                </a:cubicBezTo>
                <a:cubicBezTo>
                  <a:pt x="1380990" y="340202"/>
                  <a:pt x="1368465" y="326265"/>
                  <a:pt x="1362702" y="310896"/>
                </a:cubicBezTo>
                <a:cubicBezTo>
                  <a:pt x="1359318" y="301871"/>
                  <a:pt x="1358239" y="291890"/>
                  <a:pt x="1353558" y="283464"/>
                </a:cubicBezTo>
                <a:cubicBezTo>
                  <a:pt x="1301155" y="189138"/>
                  <a:pt x="1328529" y="263240"/>
                  <a:pt x="1307838" y="201168"/>
                </a:cubicBezTo>
                <a:cubicBezTo>
                  <a:pt x="1304790" y="164592"/>
                  <a:pt x="1303545" y="127821"/>
                  <a:pt x="1298694" y="91440"/>
                </a:cubicBezTo>
                <a:cubicBezTo>
                  <a:pt x="1297420" y="81886"/>
                  <a:pt x="1291888" y="73359"/>
                  <a:pt x="1289550" y="64008"/>
                </a:cubicBezTo>
                <a:cubicBezTo>
                  <a:pt x="1285781" y="48930"/>
                  <a:pt x="1288117" y="31782"/>
                  <a:pt x="1280406" y="18288"/>
                </a:cubicBezTo>
                <a:cubicBezTo>
                  <a:pt x="1274954" y="8746"/>
                  <a:pt x="1262118" y="6096"/>
                  <a:pt x="1252974" y="0"/>
                </a:cubicBezTo>
                <a:cubicBezTo>
                  <a:pt x="1222494" y="3048"/>
                  <a:pt x="1191810" y="4486"/>
                  <a:pt x="1161534" y="9144"/>
                </a:cubicBezTo>
                <a:cubicBezTo>
                  <a:pt x="1152007" y="10610"/>
                  <a:pt x="1140918" y="11472"/>
                  <a:pt x="1134102" y="18288"/>
                </a:cubicBezTo>
                <a:cubicBezTo>
                  <a:pt x="1124463" y="27927"/>
                  <a:pt x="1121910" y="42672"/>
                  <a:pt x="1115814" y="54864"/>
                </a:cubicBezTo>
                <a:cubicBezTo>
                  <a:pt x="1060950" y="51816"/>
                  <a:pt x="1005996" y="50102"/>
                  <a:pt x="951222" y="45720"/>
                </a:cubicBezTo>
                <a:cubicBezTo>
                  <a:pt x="929738" y="44001"/>
                  <a:pt x="908767" y="36576"/>
                  <a:pt x="887214" y="36576"/>
                </a:cubicBezTo>
                <a:cubicBezTo>
                  <a:pt x="832265" y="36576"/>
                  <a:pt x="777486" y="42672"/>
                  <a:pt x="722622" y="45720"/>
                </a:cubicBezTo>
                <a:cubicBezTo>
                  <a:pt x="566571" y="97737"/>
                  <a:pt x="682991" y="62357"/>
                  <a:pt x="283710" y="45720"/>
                </a:cubicBezTo>
                <a:cubicBezTo>
                  <a:pt x="274080" y="45319"/>
                  <a:pt x="253230" y="68580"/>
                  <a:pt x="247134" y="73152"/>
                </a:cubicBezTo>
                <a:close/>
              </a:path>
            </a:pathLst>
          </a:custGeom>
          <a:solidFill>
            <a:srgbClr val="DD75D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5733288" y="1947672"/>
            <a:ext cx="622248" cy="503075"/>
          </a:xfrm>
          <a:custGeom>
            <a:avLst/>
            <a:gdLst>
              <a:gd name="connsiteX0" fmla="*/ 182880 w 622248"/>
              <a:gd name="connsiteY0" fmla="*/ 0 h 503075"/>
              <a:gd name="connsiteX1" fmla="*/ 182880 w 622248"/>
              <a:gd name="connsiteY1" fmla="*/ 0 h 503075"/>
              <a:gd name="connsiteX2" fmla="*/ 219456 w 622248"/>
              <a:gd name="connsiteY2" fmla="*/ 109728 h 503075"/>
              <a:gd name="connsiteX3" fmla="*/ 246888 w 622248"/>
              <a:gd name="connsiteY3" fmla="*/ 128016 h 503075"/>
              <a:gd name="connsiteX4" fmla="*/ 265176 w 622248"/>
              <a:gd name="connsiteY4" fmla="*/ 155448 h 503075"/>
              <a:gd name="connsiteX5" fmla="*/ 292608 w 622248"/>
              <a:gd name="connsiteY5" fmla="*/ 182880 h 503075"/>
              <a:gd name="connsiteX6" fmla="*/ 320040 w 622248"/>
              <a:gd name="connsiteY6" fmla="*/ 237744 h 503075"/>
              <a:gd name="connsiteX7" fmla="*/ 374904 w 622248"/>
              <a:gd name="connsiteY7" fmla="*/ 265176 h 503075"/>
              <a:gd name="connsiteX8" fmla="*/ 402336 w 622248"/>
              <a:gd name="connsiteY8" fmla="*/ 283464 h 503075"/>
              <a:gd name="connsiteX9" fmla="*/ 429768 w 622248"/>
              <a:gd name="connsiteY9" fmla="*/ 310896 h 503075"/>
              <a:gd name="connsiteX10" fmla="*/ 530352 w 622248"/>
              <a:gd name="connsiteY10" fmla="*/ 374904 h 503075"/>
              <a:gd name="connsiteX11" fmla="*/ 585216 w 622248"/>
              <a:gd name="connsiteY11" fmla="*/ 420624 h 503075"/>
              <a:gd name="connsiteX12" fmla="*/ 612648 w 622248"/>
              <a:gd name="connsiteY12" fmla="*/ 448056 h 503075"/>
              <a:gd name="connsiteX13" fmla="*/ 594360 w 622248"/>
              <a:gd name="connsiteY13" fmla="*/ 502920 h 503075"/>
              <a:gd name="connsiteX14" fmla="*/ 539496 w 622248"/>
              <a:gd name="connsiteY14" fmla="*/ 484632 h 503075"/>
              <a:gd name="connsiteX15" fmla="*/ 530352 w 622248"/>
              <a:gd name="connsiteY15" fmla="*/ 457200 h 503075"/>
              <a:gd name="connsiteX16" fmla="*/ 475488 w 622248"/>
              <a:gd name="connsiteY16" fmla="*/ 420624 h 503075"/>
              <a:gd name="connsiteX17" fmla="*/ 429768 w 622248"/>
              <a:gd name="connsiteY17" fmla="*/ 374904 h 503075"/>
              <a:gd name="connsiteX18" fmla="*/ 411480 w 622248"/>
              <a:gd name="connsiteY18" fmla="*/ 347472 h 503075"/>
              <a:gd name="connsiteX19" fmla="*/ 384048 w 622248"/>
              <a:gd name="connsiteY19" fmla="*/ 292608 h 503075"/>
              <a:gd name="connsiteX20" fmla="*/ 347472 w 622248"/>
              <a:gd name="connsiteY20" fmla="*/ 283464 h 503075"/>
              <a:gd name="connsiteX21" fmla="*/ 128016 w 622248"/>
              <a:gd name="connsiteY21" fmla="*/ 310896 h 503075"/>
              <a:gd name="connsiteX22" fmla="*/ 109728 w 622248"/>
              <a:gd name="connsiteY22" fmla="*/ 338328 h 503075"/>
              <a:gd name="connsiteX23" fmla="*/ 9144 w 622248"/>
              <a:gd name="connsiteY23" fmla="*/ 310896 h 503075"/>
              <a:gd name="connsiteX24" fmla="*/ 0 w 622248"/>
              <a:gd name="connsiteY24" fmla="*/ 283464 h 503075"/>
              <a:gd name="connsiteX25" fmla="*/ 18288 w 622248"/>
              <a:gd name="connsiteY25" fmla="*/ 192024 h 503075"/>
              <a:gd name="connsiteX26" fmla="*/ 27432 w 622248"/>
              <a:gd name="connsiteY26" fmla="*/ 164592 h 503075"/>
              <a:gd name="connsiteX27" fmla="*/ 54864 w 622248"/>
              <a:gd name="connsiteY27" fmla="*/ 146304 h 503075"/>
              <a:gd name="connsiteX28" fmla="*/ 100584 w 622248"/>
              <a:gd name="connsiteY28" fmla="*/ 91440 h 503075"/>
              <a:gd name="connsiteX29" fmla="*/ 128016 w 622248"/>
              <a:gd name="connsiteY29" fmla="*/ 82296 h 503075"/>
              <a:gd name="connsiteX30" fmla="*/ 182880 w 622248"/>
              <a:gd name="connsiteY30" fmla="*/ 0 h 50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22248" h="503075">
                <a:moveTo>
                  <a:pt x="182880" y="0"/>
                </a:moveTo>
                <a:lnTo>
                  <a:pt x="182880" y="0"/>
                </a:lnTo>
                <a:cubicBezTo>
                  <a:pt x="191177" y="37339"/>
                  <a:pt x="190420" y="80692"/>
                  <a:pt x="219456" y="109728"/>
                </a:cubicBezTo>
                <a:cubicBezTo>
                  <a:pt x="227227" y="117499"/>
                  <a:pt x="237744" y="121920"/>
                  <a:pt x="246888" y="128016"/>
                </a:cubicBezTo>
                <a:cubicBezTo>
                  <a:pt x="252984" y="137160"/>
                  <a:pt x="258141" y="147005"/>
                  <a:pt x="265176" y="155448"/>
                </a:cubicBezTo>
                <a:cubicBezTo>
                  <a:pt x="273455" y="165382"/>
                  <a:pt x="285435" y="172120"/>
                  <a:pt x="292608" y="182880"/>
                </a:cubicBezTo>
                <a:cubicBezTo>
                  <a:pt x="322356" y="227502"/>
                  <a:pt x="276876" y="194580"/>
                  <a:pt x="320040" y="237744"/>
                </a:cubicBezTo>
                <a:cubicBezTo>
                  <a:pt x="346245" y="263949"/>
                  <a:pt x="345156" y="250302"/>
                  <a:pt x="374904" y="265176"/>
                </a:cubicBezTo>
                <a:cubicBezTo>
                  <a:pt x="384734" y="270091"/>
                  <a:pt x="393893" y="276429"/>
                  <a:pt x="402336" y="283464"/>
                </a:cubicBezTo>
                <a:cubicBezTo>
                  <a:pt x="412270" y="291743"/>
                  <a:pt x="419423" y="303137"/>
                  <a:pt x="429768" y="310896"/>
                </a:cubicBezTo>
                <a:cubicBezTo>
                  <a:pt x="457981" y="332056"/>
                  <a:pt x="505659" y="350211"/>
                  <a:pt x="530352" y="374904"/>
                </a:cubicBezTo>
                <a:cubicBezTo>
                  <a:pt x="610495" y="455047"/>
                  <a:pt x="508833" y="356971"/>
                  <a:pt x="585216" y="420624"/>
                </a:cubicBezTo>
                <a:cubicBezTo>
                  <a:pt x="595150" y="428903"/>
                  <a:pt x="603504" y="438912"/>
                  <a:pt x="612648" y="448056"/>
                </a:cubicBezTo>
                <a:cubicBezTo>
                  <a:pt x="618588" y="465876"/>
                  <a:pt x="638393" y="498027"/>
                  <a:pt x="594360" y="502920"/>
                </a:cubicBezTo>
                <a:cubicBezTo>
                  <a:pt x="575201" y="505049"/>
                  <a:pt x="539496" y="484632"/>
                  <a:pt x="539496" y="484632"/>
                </a:cubicBezTo>
                <a:cubicBezTo>
                  <a:pt x="536448" y="475488"/>
                  <a:pt x="535699" y="465220"/>
                  <a:pt x="530352" y="457200"/>
                </a:cubicBezTo>
                <a:cubicBezTo>
                  <a:pt x="510782" y="427845"/>
                  <a:pt x="504248" y="430211"/>
                  <a:pt x="475488" y="420624"/>
                </a:cubicBezTo>
                <a:cubicBezTo>
                  <a:pt x="426720" y="347472"/>
                  <a:pt x="490728" y="435864"/>
                  <a:pt x="429768" y="374904"/>
                </a:cubicBezTo>
                <a:cubicBezTo>
                  <a:pt x="421997" y="367133"/>
                  <a:pt x="416395" y="357302"/>
                  <a:pt x="411480" y="347472"/>
                </a:cubicBezTo>
                <a:cubicBezTo>
                  <a:pt x="402352" y="329216"/>
                  <a:pt x="403702" y="305711"/>
                  <a:pt x="384048" y="292608"/>
                </a:cubicBezTo>
                <a:cubicBezTo>
                  <a:pt x="373591" y="285637"/>
                  <a:pt x="359664" y="286512"/>
                  <a:pt x="347472" y="283464"/>
                </a:cubicBezTo>
                <a:cubicBezTo>
                  <a:pt x="324436" y="284676"/>
                  <a:pt x="180287" y="273559"/>
                  <a:pt x="128016" y="310896"/>
                </a:cubicBezTo>
                <a:cubicBezTo>
                  <a:pt x="119073" y="317284"/>
                  <a:pt x="115824" y="329184"/>
                  <a:pt x="109728" y="338328"/>
                </a:cubicBezTo>
                <a:cubicBezTo>
                  <a:pt x="81184" y="334760"/>
                  <a:pt x="32197" y="339712"/>
                  <a:pt x="9144" y="310896"/>
                </a:cubicBezTo>
                <a:cubicBezTo>
                  <a:pt x="3123" y="303370"/>
                  <a:pt x="3048" y="292608"/>
                  <a:pt x="0" y="283464"/>
                </a:cubicBezTo>
                <a:cubicBezTo>
                  <a:pt x="6096" y="252984"/>
                  <a:pt x="11299" y="222312"/>
                  <a:pt x="18288" y="192024"/>
                </a:cubicBezTo>
                <a:cubicBezTo>
                  <a:pt x="20455" y="182632"/>
                  <a:pt x="21411" y="172118"/>
                  <a:pt x="27432" y="164592"/>
                </a:cubicBezTo>
                <a:cubicBezTo>
                  <a:pt x="34297" y="156010"/>
                  <a:pt x="45720" y="152400"/>
                  <a:pt x="54864" y="146304"/>
                </a:cubicBezTo>
                <a:cubicBezTo>
                  <a:pt x="68358" y="126062"/>
                  <a:pt x="79462" y="105521"/>
                  <a:pt x="100584" y="91440"/>
                </a:cubicBezTo>
                <a:cubicBezTo>
                  <a:pt x="108604" y="86093"/>
                  <a:pt x="118872" y="85344"/>
                  <a:pt x="128016" y="82296"/>
                </a:cubicBezTo>
                <a:lnTo>
                  <a:pt x="182880" y="0"/>
                </a:lnTo>
                <a:close/>
              </a:path>
            </a:pathLst>
          </a:custGeom>
          <a:solidFill>
            <a:srgbClr val="DD75D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2377440" y="2551176"/>
            <a:ext cx="365760" cy="566928"/>
          </a:xfrm>
          <a:custGeom>
            <a:avLst/>
            <a:gdLst>
              <a:gd name="connsiteX0" fmla="*/ 365760 w 365760"/>
              <a:gd name="connsiteY0" fmla="*/ 457200 h 566928"/>
              <a:gd name="connsiteX1" fmla="*/ 365760 w 365760"/>
              <a:gd name="connsiteY1" fmla="*/ 457200 h 566928"/>
              <a:gd name="connsiteX2" fmla="*/ 310896 w 365760"/>
              <a:gd name="connsiteY2" fmla="*/ 393192 h 566928"/>
              <a:gd name="connsiteX3" fmla="*/ 301752 w 365760"/>
              <a:gd name="connsiteY3" fmla="*/ 347472 h 566928"/>
              <a:gd name="connsiteX4" fmla="*/ 320040 w 365760"/>
              <a:gd name="connsiteY4" fmla="*/ 182880 h 566928"/>
              <a:gd name="connsiteX5" fmla="*/ 338328 w 365760"/>
              <a:gd name="connsiteY5" fmla="*/ 155448 h 566928"/>
              <a:gd name="connsiteX6" fmla="*/ 329184 w 365760"/>
              <a:gd name="connsiteY6" fmla="*/ 27432 h 566928"/>
              <a:gd name="connsiteX7" fmla="*/ 274320 w 365760"/>
              <a:gd name="connsiteY7" fmla="*/ 9144 h 566928"/>
              <a:gd name="connsiteX8" fmla="*/ 246888 w 365760"/>
              <a:gd name="connsiteY8" fmla="*/ 0 h 566928"/>
              <a:gd name="connsiteX9" fmla="*/ 128016 w 365760"/>
              <a:gd name="connsiteY9" fmla="*/ 27432 h 566928"/>
              <a:gd name="connsiteX10" fmla="*/ 73152 w 365760"/>
              <a:gd name="connsiteY10" fmla="*/ 45720 h 566928"/>
              <a:gd name="connsiteX11" fmla="*/ 36576 w 365760"/>
              <a:gd name="connsiteY11" fmla="*/ 173736 h 566928"/>
              <a:gd name="connsiteX12" fmla="*/ 0 w 365760"/>
              <a:gd name="connsiteY12" fmla="*/ 182880 h 566928"/>
              <a:gd name="connsiteX13" fmla="*/ 27432 w 365760"/>
              <a:gd name="connsiteY13" fmla="*/ 210312 h 566928"/>
              <a:gd name="connsiteX14" fmla="*/ 82296 w 365760"/>
              <a:gd name="connsiteY14" fmla="*/ 246888 h 566928"/>
              <a:gd name="connsiteX15" fmla="*/ 64008 w 365760"/>
              <a:gd name="connsiteY15" fmla="*/ 393192 h 566928"/>
              <a:gd name="connsiteX16" fmla="*/ 54864 w 365760"/>
              <a:gd name="connsiteY16" fmla="*/ 420624 h 566928"/>
              <a:gd name="connsiteX17" fmla="*/ 91440 w 365760"/>
              <a:gd name="connsiteY17" fmla="*/ 512064 h 566928"/>
              <a:gd name="connsiteX18" fmla="*/ 109728 w 365760"/>
              <a:gd name="connsiteY18" fmla="*/ 566928 h 566928"/>
              <a:gd name="connsiteX19" fmla="*/ 164592 w 365760"/>
              <a:gd name="connsiteY19" fmla="*/ 548640 h 566928"/>
              <a:gd name="connsiteX20" fmla="*/ 192024 w 365760"/>
              <a:gd name="connsiteY20" fmla="*/ 539496 h 566928"/>
              <a:gd name="connsiteX21" fmla="*/ 283464 w 365760"/>
              <a:gd name="connsiteY21" fmla="*/ 502920 h 566928"/>
              <a:gd name="connsiteX22" fmla="*/ 310896 w 365760"/>
              <a:gd name="connsiteY22" fmla="*/ 493776 h 566928"/>
              <a:gd name="connsiteX23" fmla="*/ 365760 w 365760"/>
              <a:gd name="connsiteY23" fmla="*/ 457200 h 566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65760" h="566928">
                <a:moveTo>
                  <a:pt x="365760" y="457200"/>
                </a:moveTo>
                <a:lnTo>
                  <a:pt x="365760" y="457200"/>
                </a:lnTo>
                <a:cubicBezTo>
                  <a:pt x="347472" y="435864"/>
                  <a:pt x="325055" y="417465"/>
                  <a:pt x="310896" y="393192"/>
                </a:cubicBezTo>
                <a:cubicBezTo>
                  <a:pt x="303065" y="379767"/>
                  <a:pt x="301752" y="363014"/>
                  <a:pt x="301752" y="347472"/>
                </a:cubicBezTo>
                <a:cubicBezTo>
                  <a:pt x="301752" y="332620"/>
                  <a:pt x="298464" y="226031"/>
                  <a:pt x="320040" y="182880"/>
                </a:cubicBezTo>
                <a:cubicBezTo>
                  <a:pt x="324955" y="173050"/>
                  <a:pt x="332232" y="164592"/>
                  <a:pt x="338328" y="155448"/>
                </a:cubicBezTo>
                <a:cubicBezTo>
                  <a:pt x="335280" y="112776"/>
                  <a:pt x="346331" y="66626"/>
                  <a:pt x="329184" y="27432"/>
                </a:cubicBezTo>
                <a:cubicBezTo>
                  <a:pt x="321457" y="9771"/>
                  <a:pt x="292608" y="15240"/>
                  <a:pt x="274320" y="9144"/>
                </a:cubicBezTo>
                <a:lnTo>
                  <a:pt x="246888" y="0"/>
                </a:lnTo>
                <a:cubicBezTo>
                  <a:pt x="163797" y="11870"/>
                  <a:pt x="203327" y="2328"/>
                  <a:pt x="128016" y="27432"/>
                </a:cubicBezTo>
                <a:lnTo>
                  <a:pt x="73152" y="45720"/>
                </a:lnTo>
                <a:cubicBezTo>
                  <a:pt x="64275" y="161127"/>
                  <a:pt x="101466" y="155196"/>
                  <a:pt x="36576" y="173736"/>
                </a:cubicBezTo>
                <a:cubicBezTo>
                  <a:pt x="24492" y="177188"/>
                  <a:pt x="12192" y="179832"/>
                  <a:pt x="0" y="182880"/>
                </a:cubicBezTo>
                <a:cubicBezTo>
                  <a:pt x="9144" y="192024"/>
                  <a:pt x="16204" y="203896"/>
                  <a:pt x="27432" y="210312"/>
                </a:cubicBezTo>
                <a:cubicBezTo>
                  <a:pt x="91021" y="246649"/>
                  <a:pt x="42738" y="187551"/>
                  <a:pt x="82296" y="246888"/>
                </a:cubicBezTo>
                <a:cubicBezTo>
                  <a:pt x="76618" y="309349"/>
                  <a:pt x="77505" y="339204"/>
                  <a:pt x="64008" y="393192"/>
                </a:cubicBezTo>
                <a:cubicBezTo>
                  <a:pt x="61670" y="402543"/>
                  <a:pt x="57912" y="411480"/>
                  <a:pt x="54864" y="420624"/>
                </a:cubicBezTo>
                <a:cubicBezTo>
                  <a:pt x="76778" y="574024"/>
                  <a:pt x="42203" y="423438"/>
                  <a:pt x="91440" y="512064"/>
                </a:cubicBezTo>
                <a:cubicBezTo>
                  <a:pt x="100802" y="528915"/>
                  <a:pt x="109728" y="566928"/>
                  <a:pt x="109728" y="566928"/>
                </a:cubicBezTo>
                <a:lnTo>
                  <a:pt x="164592" y="548640"/>
                </a:lnTo>
                <a:cubicBezTo>
                  <a:pt x="173736" y="545592"/>
                  <a:pt x="183403" y="543807"/>
                  <a:pt x="192024" y="539496"/>
                </a:cubicBezTo>
                <a:cubicBezTo>
                  <a:pt x="245842" y="512587"/>
                  <a:pt x="215668" y="525519"/>
                  <a:pt x="283464" y="502920"/>
                </a:cubicBezTo>
                <a:cubicBezTo>
                  <a:pt x="292608" y="499872"/>
                  <a:pt x="301257" y="493776"/>
                  <a:pt x="310896" y="493776"/>
                </a:cubicBezTo>
                <a:lnTo>
                  <a:pt x="365760" y="457200"/>
                </a:lnTo>
                <a:close/>
              </a:path>
            </a:pathLst>
          </a:custGeom>
          <a:solidFill>
            <a:srgbClr val="DD75D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1572768" y="2651760"/>
            <a:ext cx="192024" cy="283294"/>
          </a:xfrm>
          <a:custGeom>
            <a:avLst/>
            <a:gdLst>
              <a:gd name="connsiteX0" fmla="*/ 0 w 192024"/>
              <a:gd name="connsiteY0" fmla="*/ 100584 h 283294"/>
              <a:gd name="connsiteX1" fmla="*/ 0 w 192024"/>
              <a:gd name="connsiteY1" fmla="*/ 100584 h 283294"/>
              <a:gd name="connsiteX2" fmla="*/ 45720 w 192024"/>
              <a:gd name="connsiteY2" fmla="*/ 36576 h 283294"/>
              <a:gd name="connsiteX3" fmla="*/ 100584 w 192024"/>
              <a:gd name="connsiteY3" fmla="*/ 0 h 283294"/>
              <a:gd name="connsiteX4" fmla="*/ 155448 w 192024"/>
              <a:gd name="connsiteY4" fmla="*/ 9144 h 283294"/>
              <a:gd name="connsiteX5" fmla="*/ 164592 w 192024"/>
              <a:gd name="connsiteY5" fmla="*/ 36576 h 283294"/>
              <a:gd name="connsiteX6" fmla="*/ 173736 w 192024"/>
              <a:gd name="connsiteY6" fmla="*/ 91440 h 283294"/>
              <a:gd name="connsiteX7" fmla="*/ 192024 w 192024"/>
              <a:gd name="connsiteY7" fmla="*/ 146304 h 283294"/>
              <a:gd name="connsiteX8" fmla="*/ 173736 w 192024"/>
              <a:gd name="connsiteY8" fmla="*/ 274320 h 283294"/>
              <a:gd name="connsiteX9" fmla="*/ 91440 w 192024"/>
              <a:gd name="connsiteY9" fmla="*/ 265176 h 283294"/>
              <a:gd name="connsiteX10" fmla="*/ 45720 w 192024"/>
              <a:gd name="connsiteY10" fmla="*/ 210312 h 283294"/>
              <a:gd name="connsiteX11" fmla="*/ 36576 w 192024"/>
              <a:gd name="connsiteY11" fmla="*/ 182880 h 283294"/>
              <a:gd name="connsiteX12" fmla="*/ 9144 w 192024"/>
              <a:gd name="connsiteY12" fmla="*/ 146304 h 283294"/>
              <a:gd name="connsiteX13" fmla="*/ 0 w 192024"/>
              <a:gd name="connsiteY13" fmla="*/ 100584 h 28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2024" h="283294">
                <a:moveTo>
                  <a:pt x="0" y="100584"/>
                </a:moveTo>
                <a:lnTo>
                  <a:pt x="0" y="100584"/>
                </a:lnTo>
                <a:cubicBezTo>
                  <a:pt x="15240" y="79248"/>
                  <a:pt x="27180" y="55116"/>
                  <a:pt x="45720" y="36576"/>
                </a:cubicBezTo>
                <a:cubicBezTo>
                  <a:pt x="61262" y="21034"/>
                  <a:pt x="100584" y="0"/>
                  <a:pt x="100584" y="0"/>
                </a:cubicBezTo>
                <a:cubicBezTo>
                  <a:pt x="118872" y="3048"/>
                  <a:pt x="139351" y="-55"/>
                  <a:pt x="155448" y="9144"/>
                </a:cubicBezTo>
                <a:cubicBezTo>
                  <a:pt x="163817" y="13926"/>
                  <a:pt x="162501" y="27167"/>
                  <a:pt x="164592" y="36576"/>
                </a:cubicBezTo>
                <a:cubicBezTo>
                  <a:pt x="168614" y="54675"/>
                  <a:pt x="169239" y="73453"/>
                  <a:pt x="173736" y="91440"/>
                </a:cubicBezTo>
                <a:cubicBezTo>
                  <a:pt x="178411" y="110142"/>
                  <a:pt x="192024" y="146304"/>
                  <a:pt x="192024" y="146304"/>
                </a:cubicBezTo>
                <a:cubicBezTo>
                  <a:pt x="185928" y="188976"/>
                  <a:pt x="201579" y="241414"/>
                  <a:pt x="173736" y="274320"/>
                </a:cubicBezTo>
                <a:cubicBezTo>
                  <a:pt x="155907" y="295390"/>
                  <a:pt x="117624" y="273904"/>
                  <a:pt x="91440" y="265176"/>
                </a:cubicBezTo>
                <a:cubicBezTo>
                  <a:pt x="79306" y="261131"/>
                  <a:pt x="51576" y="222024"/>
                  <a:pt x="45720" y="210312"/>
                </a:cubicBezTo>
                <a:cubicBezTo>
                  <a:pt x="41409" y="201691"/>
                  <a:pt x="41358" y="191249"/>
                  <a:pt x="36576" y="182880"/>
                </a:cubicBezTo>
                <a:cubicBezTo>
                  <a:pt x="29015" y="169648"/>
                  <a:pt x="18288" y="158496"/>
                  <a:pt x="9144" y="146304"/>
                </a:cubicBezTo>
                <a:cubicBezTo>
                  <a:pt x="-1363" y="114783"/>
                  <a:pt x="1524" y="108204"/>
                  <a:pt x="0" y="100584"/>
                </a:cubicBezTo>
                <a:close/>
              </a:path>
            </a:pathLst>
          </a:custGeom>
          <a:solidFill>
            <a:srgbClr val="DD75D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1287113" y="2290180"/>
            <a:ext cx="240094" cy="142124"/>
          </a:xfrm>
          <a:custGeom>
            <a:avLst/>
            <a:gdLst>
              <a:gd name="connsiteX0" fmla="*/ 11335 w 240094"/>
              <a:gd name="connsiteY0" fmla="*/ 142124 h 142124"/>
              <a:gd name="connsiteX1" fmla="*/ 11335 w 240094"/>
              <a:gd name="connsiteY1" fmla="*/ 142124 h 142124"/>
              <a:gd name="connsiteX2" fmla="*/ 2191 w 240094"/>
              <a:gd name="connsiteY2" fmla="*/ 59828 h 142124"/>
              <a:gd name="connsiteX3" fmla="*/ 11335 w 240094"/>
              <a:gd name="connsiteY3" fmla="*/ 4964 h 142124"/>
              <a:gd name="connsiteX4" fmla="*/ 194215 w 240094"/>
              <a:gd name="connsiteY4" fmla="*/ 14108 h 142124"/>
              <a:gd name="connsiteX5" fmla="*/ 221647 w 240094"/>
              <a:gd name="connsiteY5" fmla="*/ 32396 h 142124"/>
              <a:gd name="connsiteX6" fmla="*/ 230791 w 240094"/>
              <a:gd name="connsiteY6" fmla="*/ 123836 h 142124"/>
              <a:gd name="connsiteX7" fmla="*/ 175927 w 240094"/>
              <a:gd name="connsiteY7" fmla="*/ 114692 h 142124"/>
              <a:gd name="connsiteX8" fmla="*/ 148495 w 240094"/>
              <a:gd name="connsiteY8" fmla="*/ 105548 h 142124"/>
              <a:gd name="connsiteX9" fmla="*/ 84487 w 240094"/>
              <a:gd name="connsiteY9" fmla="*/ 114692 h 142124"/>
              <a:gd name="connsiteX10" fmla="*/ 11335 w 240094"/>
              <a:gd name="connsiteY10" fmla="*/ 142124 h 14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0094" h="142124">
                <a:moveTo>
                  <a:pt x="11335" y="142124"/>
                </a:moveTo>
                <a:lnTo>
                  <a:pt x="11335" y="142124"/>
                </a:lnTo>
                <a:cubicBezTo>
                  <a:pt x="8287" y="114692"/>
                  <a:pt x="2191" y="87429"/>
                  <a:pt x="2191" y="59828"/>
                </a:cubicBezTo>
                <a:cubicBezTo>
                  <a:pt x="2191" y="41288"/>
                  <a:pt x="-6701" y="9258"/>
                  <a:pt x="11335" y="4964"/>
                </a:cubicBezTo>
                <a:cubicBezTo>
                  <a:pt x="70711" y="-9173"/>
                  <a:pt x="133255" y="11060"/>
                  <a:pt x="194215" y="14108"/>
                </a:cubicBezTo>
                <a:cubicBezTo>
                  <a:pt x="203359" y="20204"/>
                  <a:pt x="214612" y="23953"/>
                  <a:pt x="221647" y="32396"/>
                </a:cubicBezTo>
                <a:cubicBezTo>
                  <a:pt x="251180" y="67835"/>
                  <a:pt x="238159" y="79628"/>
                  <a:pt x="230791" y="123836"/>
                </a:cubicBezTo>
                <a:cubicBezTo>
                  <a:pt x="212503" y="120788"/>
                  <a:pt x="194026" y="118714"/>
                  <a:pt x="175927" y="114692"/>
                </a:cubicBezTo>
                <a:cubicBezTo>
                  <a:pt x="166518" y="112601"/>
                  <a:pt x="158134" y="105548"/>
                  <a:pt x="148495" y="105548"/>
                </a:cubicBezTo>
                <a:cubicBezTo>
                  <a:pt x="126942" y="105548"/>
                  <a:pt x="105823" y="111644"/>
                  <a:pt x="84487" y="114692"/>
                </a:cubicBezTo>
                <a:lnTo>
                  <a:pt x="11335" y="142124"/>
                </a:lnTo>
                <a:close/>
              </a:path>
            </a:pathLst>
          </a:custGeom>
          <a:solidFill>
            <a:srgbClr val="DD75D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4387908" y="5093147"/>
            <a:ext cx="720488" cy="759013"/>
          </a:xfrm>
          <a:custGeom>
            <a:avLst/>
            <a:gdLst>
              <a:gd name="connsiteX0" fmla="*/ 92652 w 720488"/>
              <a:gd name="connsiteY0" fmla="*/ 9205 h 759013"/>
              <a:gd name="connsiteX1" fmla="*/ 92652 w 720488"/>
              <a:gd name="connsiteY1" fmla="*/ 9205 h 759013"/>
              <a:gd name="connsiteX2" fmla="*/ 101796 w 720488"/>
              <a:gd name="connsiteY2" fmla="*/ 109789 h 759013"/>
              <a:gd name="connsiteX3" fmla="*/ 129228 w 720488"/>
              <a:gd name="connsiteY3" fmla="*/ 210373 h 759013"/>
              <a:gd name="connsiteX4" fmla="*/ 92652 w 720488"/>
              <a:gd name="connsiteY4" fmla="*/ 310957 h 759013"/>
              <a:gd name="connsiteX5" fmla="*/ 56076 w 720488"/>
              <a:gd name="connsiteY5" fmla="*/ 320101 h 759013"/>
              <a:gd name="connsiteX6" fmla="*/ 46932 w 720488"/>
              <a:gd name="connsiteY6" fmla="*/ 347533 h 759013"/>
              <a:gd name="connsiteX7" fmla="*/ 37788 w 720488"/>
              <a:gd name="connsiteY7" fmla="*/ 429829 h 759013"/>
              <a:gd name="connsiteX8" fmla="*/ 19500 w 720488"/>
              <a:gd name="connsiteY8" fmla="*/ 457261 h 759013"/>
              <a:gd name="connsiteX9" fmla="*/ 19500 w 720488"/>
              <a:gd name="connsiteY9" fmla="*/ 731581 h 759013"/>
              <a:gd name="connsiteX10" fmla="*/ 92652 w 720488"/>
              <a:gd name="connsiteY10" fmla="*/ 759013 h 759013"/>
              <a:gd name="connsiteX11" fmla="*/ 129228 w 720488"/>
              <a:gd name="connsiteY11" fmla="*/ 704149 h 759013"/>
              <a:gd name="connsiteX12" fmla="*/ 284676 w 720488"/>
              <a:gd name="connsiteY12" fmla="*/ 676717 h 759013"/>
              <a:gd name="connsiteX13" fmla="*/ 312108 w 720488"/>
              <a:gd name="connsiteY13" fmla="*/ 658429 h 759013"/>
              <a:gd name="connsiteX14" fmla="*/ 467556 w 720488"/>
              <a:gd name="connsiteY14" fmla="*/ 630997 h 759013"/>
              <a:gd name="connsiteX15" fmla="*/ 494988 w 720488"/>
              <a:gd name="connsiteY15" fmla="*/ 603565 h 759013"/>
              <a:gd name="connsiteX16" fmla="*/ 540708 w 720488"/>
              <a:gd name="connsiteY16" fmla="*/ 512125 h 759013"/>
              <a:gd name="connsiteX17" fmla="*/ 604716 w 720488"/>
              <a:gd name="connsiteY17" fmla="*/ 475549 h 759013"/>
              <a:gd name="connsiteX18" fmla="*/ 632148 w 720488"/>
              <a:gd name="connsiteY18" fmla="*/ 457261 h 759013"/>
              <a:gd name="connsiteX19" fmla="*/ 696156 w 720488"/>
              <a:gd name="connsiteY19" fmla="*/ 420685 h 759013"/>
              <a:gd name="connsiteX20" fmla="*/ 705300 w 720488"/>
              <a:gd name="connsiteY20" fmla="*/ 338389 h 759013"/>
              <a:gd name="connsiteX21" fmla="*/ 650436 w 720488"/>
              <a:gd name="connsiteY21" fmla="*/ 320101 h 759013"/>
              <a:gd name="connsiteX22" fmla="*/ 613860 w 720488"/>
              <a:gd name="connsiteY22" fmla="*/ 237805 h 759013"/>
              <a:gd name="connsiteX23" fmla="*/ 604716 w 720488"/>
              <a:gd name="connsiteY23" fmla="*/ 210373 h 759013"/>
              <a:gd name="connsiteX24" fmla="*/ 595572 w 720488"/>
              <a:gd name="connsiteY24" fmla="*/ 155509 h 759013"/>
              <a:gd name="connsiteX25" fmla="*/ 549852 w 720488"/>
              <a:gd name="connsiteY25" fmla="*/ 100645 h 759013"/>
              <a:gd name="connsiteX26" fmla="*/ 494988 w 720488"/>
              <a:gd name="connsiteY26" fmla="*/ 64069 h 759013"/>
              <a:gd name="connsiteX27" fmla="*/ 467556 w 720488"/>
              <a:gd name="connsiteY27" fmla="*/ 36637 h 759013"/>
              <a:gd name="connsiteX28" fmla="*/ 321252 w 720488"/>
              <a:gd name="connsiteY28" fmla="*/ 9205 h 759013"/>
              <a:gd name="connsiteX29" fmla="*/ 284676 w 720488"/>
              <a:gd name="connsiteY29" fmla="*/ 61 h 759013"/>
              <a:gd name="connsiteX30" fmla="*/ 147516 w 720488"/>
              <a:gd name="connsiteY30" fmla="*/ 27493 h 759013"/>
              <a:gd name="connsiteX31" fmla="*/ 92652 w 720488"/>
              <a:gd name="connsiteY31" fmla="*/ 9205 h 759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720488" h="759013">
                <a:moveTo>
                  <a:pt x="92652" y="9205"/>
                </a:moveTo>
                <a:lnTo>
                  <a:pt x="92652" y="9205"/>
                </a:lnTo>
                <a:cubicBezTo>
                  <a:pt x="95700" y="42733"/>
                  <a:pt x="96545" y="76535"/>
                  <a:pt x="101796" y="109789"/>
                </a:cubicBezTo>
                <a:cubicBezTo>
                  <a:pt x="107984" y="148978"/>
                  <a:pt x="117673" y="175707"/>
                  <a:pt x="129228" y="210373"/>
                </a:cubicBezTo>
                <a:cubicBezTo>
                  <a:pt x="123392" y="257057"/>
                  <a:pt x="134875" y="286829"/>
                  <a:pt x="92652" y="310957"/>
                </a:cubicBezTo>
                <a:cubicBezTo>
                  <a:pt x="81741" y="317192"/>
                  <a:pt x="68268" y="317053"/>
                  <a:pt x="56076" y="320101"/>
                </a:cubicBezTo>
                <a:cubicBezTo>
                  <a:pt x="53028" y="329245"/>
                  <a:pt x="48517" y="338026"/>
                  <a:pt x="46932" y="347533"/>
                </a:cubicBezTo>
                <a:cubicBezTo>
                  <a:pt x="42394" y="374758"/>
                  <a:pt x="44482" y="403052"/>
                  <a:pt x="37788" y="429829"/>
                </a:cubicBezTo>
                <a:cubicBezTo>
                  <a:pt x="35123" y="440491"/>
                  <a:pt x="25596" y="448117"/>
                  <a:pt x="19500" y="457261"/>
                </a:cubicBezTo>
                <a:cubicBezTo>
                  <a:pt x="-6244" y="560236"/>
                  <a:pt x="-6755" y="547793"/>
                  <a:pt x="19500" y="731581"/>
                </a:cubicBezTo>
                <a:cubicBezTo>
                  <a:pt x="22270" y="750971"/>
                  <a:pt x="89321" y="758347"/>
                  <a:pt x="92652" y="759013"/>
                </a:cubicBezTo>
                <a:cubicBezTo>
                  <a:pt x="104844" y="740725"/>
                  <a:pt x="108376" y="711100"/>
                  <a:pt x="129228" y="704149"/>
                </a:cubicBezTo>
                <a:cubicBezTo>
                  <a:pt x="216031" y="675215"/>
                  <a:pt x="164894" y="687606"/>
                  <a:pt x="284676" y="676717"/>
                </a:cubicBezTo>
                <a:cubicBezTo>
                  <a:pt x="293820" y="670621"/>
                  <a:pt x="302065" y="662892"/>
                  <a:pt x="312108" y="658429"/>
                </a:cubicBezTo>
                <a:cubicBezTo>
                  <a:pt x="371630" y="631975"/>
                  <a:pt x="395418" y="637555"/>
                  <a:pt x="467556" y="630997"/>
                </a:cubicBezTo>
                <a:cubicBezTo>
                  <a:pt x="476700" y="621853"/>
                  <a:pt x="488572" y="614793"/>
                  <a:pt x="494988" y="603565"/>
                </a:cubicBezTo>
                <a:cubicBezTo>
                  <a:pt x="523357" y="553919"/>
                  <a:pt x="472861" y="563010"/>
                  <a:pt x="540708" y="512125"/>
                </a:cubicBezTo>
                <a:cubicBezTo>
                  <a:pt x="629151" y="445793"/>
                  <a:pt x="534899" y="510457"/>
                  <a:pt x="604716" y="475549"/>
                </a:cubicBezTo>
                <a:cubicBezTo>
                  <a:pt x="614546" y="470634"/>
                  <a:pt x="622606" y="462713"/>
                  <a:pt x="632148" y="457261"/>
                </a:cubicBezTo>
                <a:cubicBezTo>
                  <a:pt x="713358" y="410855"/>
                  <a:pt x="629322" y="465241"/>
                  <a:pt x="696156" y="420685"/>
                </a:cubicBezTo>
                <a:cubicBezTo>
                  <a:pt x="712799" y="395721"/>
                  <a:pt x="736376" y="373905"/>
                  <a:pt x="705300" y="338389"/>
                </a:cubicBezTo>
                <a:cubicBezTo>
                  <a:pt x="692606" y="323881"/>
                  <a:pt x="650436" y="320101"/>
                  <a:pt x="650436" y="320101"/>
                </a:cubicBezTo>
                <a:cubicBezTo>
                  <a:pt x="621455" y="276629"/>
                  <a:pt x="635623" y="303095"/>
                  <a:pt x="613860" y="237805"/>
                </a:cubicBezTo>
                <a:cubicBezTo>
                  <a:pt x="610812" y="228661"/>
                  <a:pt x="606301" y="219880"/>
                  <a:pt x="604716" y="210373"/>
                </a:cubicBezTo>
                <a:cubicBezTo>
                  <a:pt x="601668" y="192085"/>
                  <a:pt x="601435" y="173098"/>
                  <a:pt x="595572" y="155509"/>
                </a:cubicBezTo>
                <a:cubicBezTo>
                  <a:pt x="590289" y="139659"/>
                  <a:pt x="561312" y="109558"/>
                  <a:pt x="549852" y="100645"/>
                </a:cubicBezTo>
                <a:cubicBezTo>
                  <a:pt x="532502" y="87151"/>
                  <a:pt x="510530" y="79611"/>
                  <a:pt x="494988" y="64069"/>
                </a:cubicBezTo>
                <a:cubicBezTo>
                  <a:pt x="485844" y="54925"/>
                  <a:pt x="478860" y="42917"/>
                  <a:pt x="467556" y="36637"/>
                </a:cubicBezTo>
                <a:cubicBezTo>
                  <a:pt x="424570" y="12756"/>
                  <a:pt x="366821" y="13762"/>
                  <a:pt x="321252" y="9205"/>
                </a:cubicBezTo>
                <a:cubicBezTo>
                  <a:pt x="309060" y="6157"/>
                  <a:pt x="297219" y="-723"/>
                  <a:pt x="284676" y="61"/>
                </a:cubicBezTo>
                <a:cubicBezTo>
                  <a:pt x="249820" y="2240"/>
                  <a:pt x="188192" y="11222"/>
                  <a:pt x="147516" y="27493"/>
                </a:cubicBezTo>
                <a:cubicBezTo>
                  <a:pt x="141188" y="30024"/>
                  <a:pt x="101796" y="12253"/>
                  <a:pt x="92652" y="9205"/>
                </a:cubicBezTo>
                <a:close/>
              </a:path>
            </a:pathLst>
          </a:custGeom>
          <a:solidFill>
            <a:srgbClr val="DD75D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2" name="Freeform 31"/>
          <p:cNvSpPr/>
          <p:nvPr/>
        </p:nvSpPr>
        <p:spPr>
          <a:xfrm>
            <a:off x="4553712" y="4279392"/>
            <a:ext cx="1014896" cy="786384"/>
          </a:xfrm>
          <a:custGeom>
            <a:avLst/>
            <a:gdLst>
              <a:gd name="connsiteX0" fmla="*/ 64008 w 1014896"/>
              <a:gd name="connsiteY0" fmla="*/ 667512 h 786384"/>
              <a:gd name="connsiteX1" fmla="*/ 64008 w 1014896"/>
              <a:gd name="connsiteY1" fmla="*/ 667512 h 786384"/>
              <a:gd name="connsiteX2" fmla="*/ 9144 w 1014896"/>
              <a:gd name="connsiteY2" fmla="*/ 603504 h 786384"/>
              <a:gd name="connsiteX3" fmla="*/ 0 w 1014896"/>
              <a:gd name="connsiteY3" fmla="*/ 576072 h 786384"/>
              <a:gd name="connsiteX4" fmla="*/ 9144 w 1014896"/>
              <a:gd name="connsiteY4" fmla="*/ 457200 h 786384"/>
              <a:gd name="connsiteX5" fmla="*/ 54864 w 1014896"/>
              <a:gd name="connsiteY5" fmla="*/ 402336 h 786384"/>
              <a:gd name="connsiteX6" fmla="*/ 201168 w 1014896"/>
              <a:gd name="connsiteY6" fmla="*/ 384048 h 786384"/>
              <a:gd name="connsiteX7" fmla="*/ 237744 w 1014896"/>
              <a:gd name="connsiteY7" fmla="*/ 320040 h 786384"/>
              <a:gd name="connsiteX8" fmla="*/ 256032 w 1014896"/>
              <a:gd name="connsiteY8" fmla="*/ 265176 h 786384"/>
              <a:gd name="connsiteX9" fmla="*/ 338328 w 1014896"/>
              <a:gd name="connsiteY9" fmla="*/ 283464 h 786384"/>
              <a:gd name="connsiteX10" fmla="*/ 365760 w 1014896"/>
              <a:gd name="connsiteY10" fmla="*/ 292608 h 786384"/>
              <a:gd name="connsiteX11" fmla="*/ 475488 w 1014896"/>
              <a:gd name="connsiteY11" fmla="*/ 347472 h 786384"/>
              <a:gd name="connsiteX12" fmla="*/ 566928 w 1014896"/>
              <a:gd name="connsiteY12" fmla="*/ 365760 h 786384"/>
              <a:gd name="connsiteX13" fmla="*/ 649224 w 1014896"/>
              <a:gd name="connsiteY13" fmla="*/ 411480 h 786384"/>
              <a:gd name="connsiteX14" fmla="*/ 713232 w 1014896"/>
              <a:gd name="connsiteY14" fmla="*/ 347472 h 786384"/>
              <a:gd name="connsiteX15" fmla="*/ 704088 w 1014896"/>
              <a:gd name="connsiteY15" fmla="*/ 283464 h 786384"/>
              <a:gd name="connsiteX16" fmla="*/ 658368 w 1014896"/>
              <a:gd name="connsiteY16" fmla="*/ 228600 h 786384"/>
              <a:gd name="connsiteX17" fmla="*/ 630936 w 1014896"/>
              <a:gd name="connsiteY17" fmla="*/ 173736 h 786384"/>
              <a:gd name="connsiteX18" fmla="*/ 621792 w 1014896"/>
              <a:gd name="connsiteY18" fmla="*/ 146304 h 786384"/>
              <a:gd name="connsiteX19" fmla="*/ 630936 w 1014896"/>
              <a:gd name="connsiteY19" fmla="*/ 27432 h 786384"/>
              <a:gd name="connsiteX20" fmla="*/ 658368 w 1014896"/>
              <a:gd name="connsiteY20" fmla="*/ 18288 h 786384"/>
              <a:gd name="connsiteX21" fmla="*/ 740664 w 1014896"/>
              <a:gd name="connsiteY21" fmla="*/ 0 h 786384"/>
              <a:gd name="connsiteX22" fmla="*/ 795528 w 1014896"/>
              <a:gd name="connsiteY22" fmla="*/ 9144 h 786384"/>
              <a:gd name="connsiteX23" fmla="*/ 832104 w 1014896"/>
              <a:gd name="connsiteY23" fmla="*/ 54864 h 786384"/>
              <a:gd name="connsiteX24" fmla="*/ 850392 w 1014896"/>
              <a:gd name="connsiteY24" fmla="*/ 82296 h 786384"/>
              <a:gd name="connsiteX25" fmla="*/ 859536 w 1014896"/>
              <a:gd name="connsiteY25" fmla="*/ 109728 h 786384"/>
              <a:gd name="connsiteX26" fmla="*/ 886968 w 1014896"/>
              <a:gd name="connsiteY26" fmla="*/ 128016 h 786384"/>
              <a:gd name="connsiteX27" fmla="*/ 996696 w 1014896"/>
              <a:gd name="connsiteY27" fmla="*/ 155448 h 786384"/>
              <a:gd name="connsiteX28" fmla="*/ 996696 w 1014896"/>
              <a:gd name="connsiteY28" fmla="*/ 347472 h 786384"/>
              <a:gd name="connsiteX29" fmla="*/ 969264 w 1014896"/>
              <a:gd name="connsiteY29" fmla="*/ 374904 h 786384"/>
              <a:gd name="connsiteX30" fmla="*/ 923544 w 1014896"/>
              <a:gd name="connsiteY30" fmla="*/ 438912 h 786384"/>
              <a:gd name="connsiteX31" fmla="*/ 896112 w 1014896"/>
              <a:gd name="connsiteY31" fmla="*/ 493776 h 786384"/>
              <a:gd name="connsiteX32" fmla="*/ 868680 w 1014896"/>
              <a:gd name="connsiteY32" fmla="*/ 502920 h 786384"/>
              <a:gd name="connsiteX33" fmla="*/ 841248 w 1014896"/>
              <a:gd name="connsiteY33" fmla="*/ 530352 h 786384"/>
              <a:gd name="connsiteX34" fmla="*/ 786384 w 1014896"/>
              <a:gd name="connsiteY34" fmla="*/ 548640 h 786384"/>
              <a:gd name="connsiteX35" fmla="*/ 722376 w 1014896"/>
              <a:gd name="connsiteY35" fmla="*/ 566928 h 786384"/>
              <a:gd name="connsiteX36" fmla="*/ 658368 w 1014896"/>
              <a:gd name="connsiteY36" fmla="*/ 594360 h 786384"/>
              <a:gd name="connsiteX37" fmla="*/ 576072 w 1014896"/>
              <a:gd name="connsiteY37" fmla="*/ 640080 h 786384"/>
              <a:gd name="connsiteX38" fmla="*/ 493776 w 1014896"/>
              <a:gd name="connsiteY38" fmla="*/ 704088 h 786384"/>
              <a:gd name="connsiteX39" fmla="*/ 438912 w 1014896"/>
              <a:gd name="connsiteY39" fmla="*/ 722376 h 786384"/>
              <a:gd name="connsiteX40" fmla="*/ 420624 w 1014896"/>
              <a:gd name="connsiteY40" fmla="*/ 749808 h 786384"/>
              <a:gd name="connsiteX41" fmla="*/ 356616 w 1014896"/>
              <a:gd name="connsiteY41" fmla="*/ 777240 h 786384"/>
              <a:gd name="connsiteX42" fmla="*/ 329184 w 1014896"/>
              <a:gd name="connsiteY42" fmla="*/ 786384 h 786384"/>
              <a:gd name="connsiteX43" fmla="*/ 228600 w 1014896"/>
              <a:gd name="connsiteY43" fmla="*/ 777240 h 786384"/>
              <a:gd name="connsiteX44" fmla="*/ 201168 w 1014896"/>
              <a:gd name="connsiteY44" fmla="*/ 768096 h 786384"/>
              <a:gd name="connsiteX45" fmla="*/ 182880 w 1014896"/>
              <a:gd name="connsiteY45" fmla="*/ 740664 h 786384"/>
              <a:gd name="connsiteX46" fmla="*/ 146304 w 1014896"/>
              <a:gd name="connsiteY46" fmla="*/ 731520 h 786384"/>
              <a:gd name="connsiteX47" fmla="*/ 64008 w 1014896"/>
              <a:gd name="connsiteY47" fmla="*/ 694944 h 786384"/>
              <a:gd name="connsiteX48" fmla="*/ 64008 w 1014896"/>
              <a:gd name="connsiteY48" fmla="*/ 667512 h 786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014896" h="786384">
                <a:moveTo>
                  <a:pt x="64008" y="667512"/>
                </a:moveTo>
                <a:lnTo>
                  <a:pt x="64008" y="667512"/>
                </a:lnTo>
                <a:cubicBezTo>
                  <a:pt x="45720" y="646176"/>
                  <a:pt x="25259" y="626525"/>
                  <a:pt x="9144" y="603504"/>
                </a:cubicBezTo>
                <a:cubicBezTo>
                  <a:pt x="3617" y="595608"/>
                  <a:pt x="0" y="585711"/>
                  <a:pt x="0" y="576072"/>
                </a:cubicBezTo>
                <a:cubicBezTo>
                  <a:pt x="0" y="536331"/>
                  <a:pt x="2238" y="496336"/>
                  <a:pt x="9144" y="457200"/>
                </a:cubicBezTo>
                <a:cubicBezTo>
                  <a:pt x="14329" y="427819"/>
                  <a:pt x="30617" y="414460"/>
                  <a:pt x="54864" y="402336"/>
                </a:cubicBezTo>
                <a:cubicBezTo>
                  <a:pt x="94339" y="382599"/>
                  <a:pt x="178479" y="385793"/>
                  <a:pt x="201168" y="384048"/>
                </a:cubicBezTo>
                <a:cubicBezTo>
                  <a:pt x="217664" y="359304"/>
                  <a:pt x="226143" y="349043"/>
                  <a:pt x="237744" y="320040"/>
                </a:cubicBezTo>
                <a:cubicBezTo>
                  <a:pt x="244903" y="302142"/>
                  <a:pt x="256032" y="265176"/>
                  <a:pt x="256032" y="265176"/>
                </a:cubicBezTo>
                <a:cubicBezTo>
                  <a:pt x="283464" y="271272"/>
                  <a:pt x="311066" y="276648"/>
                  <a:pt x="338328" y="283464"/>
                </a:cubicBezTo>
                <a:cubicBezTo>
                  <a:pt x="347679" y="285802"/>
                  <a:pt x="357334" y="287927"/>
                  <a:pt x="365760" y="292608"/>
                </a:cubicBezTo>
                <a:cubicBezTo>
                  <a:pt x="426448" y="326323"/>
                  <a:pt x="408732" y="334121"/>
                  <a:pt x="475488" y="347472"/>
                </a:cubicBezTo>
                <a:lnTo>
                  <a:pt x="566928" y="365760"/>
                </a:lnTo>
                <a:cubicBezTo>
                  <a:pt x="629812" y="407683"/>
                  <a:pt x="600940" y="395385"/>
                  <a:pt x="649224" y="411480"/>
                </a:cubicBezTo>
                <a:cubicBezTo>
                  <a:pt x="712108" y="369557"/>
                  <a:pt x="697137" y="395756"/>
                  <a:pt x="713232" y="347472"/>
                </a:cubicBezTo>
                <a:cubicBezTo>
                  <a:pt x="710184" y="326136"/>
                  <a:pt x="710281" y="304108"/>
                  <a:pt x="704088" y="283464"/>
                </a:cubicBezTo>
                <a:cubicBezTo>
                  <a:pt x="698632" y="265277"/>
                  <a:pt x="670031" y="240263"/>
                  <a:pt x="658368" y="228600"/>
                </a:cubicBezTo>
                <a:cubicBezTo>
                  <a:pt x="635384" y="159649"/>
                  <a:pt x="666388" y="244640"/>
                  <a:pt x="630936" y="173736"/>
                </a:cubicBezTo>
                <a:cubicBezTo>
                  <a:pt x="626625" y="165115"/>
                  <a:pt x="624840" y="155448"/>
                  <a:pt x="621792" y="146304"/>
                </a:cubicBezTo>
                <a:cubicBezTo>
                  <a:pt x="624840" y="106680"/>
                  <a:pt x="620018" y="65644"/>
                  <a:pt x="630936" y="27432"/>
                </a:cubicBezTo>
                <a:cubicBezTo>
                  <a:pt x="633584" y="18164"/>
                  <a:pt x="648959" y="20379"/>
                  <a:pt x="658368" y="18288"/>
                </a:cubicBezTo>
                <a:cubicBezTo>
                  <a:pt x="754925" y="-3169"/>
                  <a:pt x="678911" y="20584"/>
                  <a:pt x="740664" y="0"/>
                </a:cubicBezTo>
                <a:cubicBezTo>
                  <a:pt x="758952" y="3048"/>
                  <a:pt x="777939" y="3281"/>
                  <a:pt x="795528" y="9144"/>
                </a:cubicBezTo>
                <a:cubicBezTo>
                  <a:pt x="832522" y="21475"/>
                  <a:pt x="818132" y="26920"/>
                  <a:pt x="832104" y="54864"/>
                </a:cubicBezTo>
                <a:cubicBezTo>
                  <a:pt x="837019" y="64694"/>
                  <a:pt x="845477" y="72466"/>
                  <a:pt x="850392" y="82296"/>
                </a:cubicBezTo>
                <a:cubicBezTo>
                  <a:pt x="854703" y="90917"/>
                  <a:pt x="853515" y="102202"/>
                  <a:pt x="859536" y="109728"/>
                </a:cubicBezTo>
                <a:cubicBezTo>
                  <a:pt x="866401" y="118310"/>
                  <a:pt x="877426" y="122564"/>
                  <a:pt x="886968" y="128016"/>
                </a:cubicBezTo>
                <a:cubicBezTo>
                  <a:pt x="936155" y="156123"/>
                  <a:pt x="926908" y="146725"/>
                  <a:pt x="996696" y="155448"/>
                </a:cubicBezTo>
                <a:cubicBezTo>
                  <a:pt x="1020592" y="227137"/>
                  <a:pt x="1021333" y="218130"/>
                  <a:pt x="996696" y="347472"/>
                </a:cubicBezTo>
                <a:cubicBezTo>
                  <a:pt x="994276" y="360175"/>
                  <a:pt x="976780" y="364381"/>
                  <a:pt x="969264" y="374904"/>
                </a:cubicBezTo>
                <a:cubicBezTo>
                  <a:pt x="909086" y="459153"/>
                  <a:pt x="994869" y="367587"/>
                  <a:pt x="923544" y="438912"/>
                </a:cubicBezTo>
                <a:cubicBezTo>
                  <a:pt x="917520" y="456983"/>
                  <a:pt x="912226" y="480884"/>
                  <a:pt x="896112" y="493776"/>
                </a:cubicBezTo>
                <a:cubicBezTo>
                  <a:pt x="888586" y="499797"/>
                  <a:pt x="877824" y="499872"/>
                  <a:pt x="868680" y="502920"/>
                </a:cubicBezTo>
                <a:cubicBezTo>
                  <a:pt x="859536" y="512064"/>
                  <a:pt x="852552" y="524072"/>
                  <a:pt x="841248" y="530352"/>
                </a:cubicBezTo>
                <a:cubicBezTo>
                  <a:pt x="824397" y="539714"/>
                  <a:pt x="804672" y="542544"/>
                  <a:pt x="786384" y="548640"/>
                </a:cubicBezTo>
                <a:cubicBezTo>
                  <a:pt x="747030" y="561758"/>
                  <a:pt x="768303" y="555446"/>
                  <a:pt x="722376" y="566928"/>
                </a:cubicBezTo>
                <a:cubicBezTo>
                  <a:pt x="622525" y="633495"/>
                  <a:pt x="776462" y="535313"/>
                  <a:pt x="658368" y="594360"/>
                </a:cubicBezTo>
                <a:cubicBezTo>
                  <a:pt x="532600" y="657244"/>
                  <a:pt x="651932" y="614793"/>
                  <a:pt x="576072" y="640080"/>
                </a:cubicBezTo>
                <a:cubicBezTo>
                  <a:pt x="552403" y="663749"/>
                  <a:pt x="526588" y="693151"/>
                  <a:pt x="493776" y="704088"/>
                </a:cubicBezTo>
                <a:lnTo>
                  <a:pt x="438912" y="722376"/>
                </a:lnTo>
                <a:cubicBezTo>
                  <a:pt x="432816" y="731520"/>
                  <a:pt x="428395" y="742037"/>
                  <a:pt x="420624" y="749808"/>
                </a:cubicBezTo>
                <a:cubicBezTo>
                  <a:pt x="398351" y="772081"/>
                  <a:pt x="385996" y="768846"/>
                  <a:pt x="356616" y="777240"/>
                </a:cubicBezTo>
                <a:cubicBezTo>
                  <a:pt x="347348" y="779888"/>
                  <a:pt x="338328" y="783336"/>
                  <a:pt x="329184" y="786384"/>
                </a:cubicBezTo>
                <a:cubicBezTo>
                  <a:pt x="295656" y="783336"/>
                  <a:pt x="261928" y="782001"/>
                  <a:pt x="228600" y="777240"/>
                </a:cubicBezTo>
                <a:cubicBezTo>
                  <a:pt x="219058" y="775877"/>
                  <a:pt x="208694" y="774117"/>
                  <a:pt x="201168" y="768096"/>
                </a:cubicBezTo>
                <a:cubicBezTo>
                  <a:pt x="192586" y="761231"/>
                  <a:pt x="192024" y="746760"/>
                  <a:pt x="182880" y="740664"/>
                </a:cubicBezTo>
                <a:cubicBezTo>
                  <a:pt x="172423" y="733693"/>
                  <a:pt x="158341" y="735131"/>
                  <a:pt x="146304" y="731520"/>
                </a:cubicBezTo>
                <a:cubicBezTo>
                  <a:pt x="99972" y="717620"/>
                  <a:pt x="96672" y="719442"/>
                  <a:pt x="64008" y="694944"/>
                </a:cubicBezTo>
                <a:cubicBezTo>
                  <a:pt x="60560" y="692358"/>
                  <a:pt x="64008" y="672084"/>
                  <a:pt x="64008" y="667512"/>
                </a:cubicBezTo>
                <a:close/>
              </a:path>
            </a:pathLst>
          </a:custGeom>
          <a:solidFill>
            <a:srgbClr val="DD75D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2400" dirty="0" smtClean="0">
                <a:solidFill>
                  <a:srgbClr val="FF0000"/>
                </a:solidFill>
              </a:rPr>
              <a:t>14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33" name="Freeform 32"/>
          <p:cNvSpPr/>
          <p:nvPr/>
        </p:nvSpPr>
        <p:spPr>
          <a:xfrm>
            <a:off x="5449824" y="4425696"/>
            <a:ext cx="265176" cy="576072"/>
          </a:xfrm>
          <a:custGeom>
            <a:avLst/>
            <a:gdLst>
              <a:gd name="connsiteX0" fmla="*/ 100584 w 265176"/>
              <a:gd name="connsiteY0" fmla="*/ 0 h 576072"/>
              <a:gd name="connsiteX1" fmla="*/ 100584 w 265176"/>
              <a:gd name="connsiteY1" fmla="*/ 0 h 576072"/>
              <a:gd name="connsiteX2" fmla="*/ 100584 w 265176"/>
              <a:gd name="connsiteY2" fmla="*/ 182880 h 576072"/>
              <a:gd name="connsiteX3" fmla="*/ 73152 w 265176"/>
              <a:gd name="connsiteY3" fmla="*/ 192024 h 576072"/>
              <a:gd name="connsiteX4" fmla="*/ 45720 w 265176"/>
              <a:gd name="connsiteY4" fmla="*/ 219456 h 576072"/>
              <a:gd name="connsiteX5" fmla="*/ 18288 w 265176"/>
              <a:gd name="connsiteY5" fmla="*/ 237744 h 576072"/>
              <a:gd name="connsiteX6" fmla="*/ 0 w 265176"/>
              <a:gd name="connsiteY6" fmla="*/ 292608 h 576072"/>
              <a:gd name="connsiteX7" fmla="*/ 91440 w 265176"/>
              <a:gd name="connsiteY7" fmla="*/ 356616 h 576072"/>
              <a:gd name="connsiteX8" fmla="*/ 109728 w 265176"/>
              <a:gd name="connsiteY8" fmla="*/ 384048 h 576072"/>
              <a:gd name="connsiteX9" fmla="*/ 128016 w 265176"/>
              <a:gd name="connsiteY9" fmla="*/ 438912 h 576072"/>
              <a:gd name="connsiteX10" fmla="*/ 137160 w 265176"/>
              <a:gd name="connsiteY10" fmla="*/ 539496 h 576072"/>
              <a:gd name="connsiteX11" fmla="*/ 192024 w 265176"/>
              <a:gd name="connsiteY11" fmla="*/ 576072 h 576072"/>
              <a:gd name="connsiteX12" fmla="*/ 219456 w 265176"/>
              <a:gd name="connsiteY12" fmla="*/ 566928 h 576072"/>
              <a:gd name="connsiteX13" fmla="*/ 246888 w 265176"/>
              <a:gd name="connsiteY13" fmla="*/ 493776 h 576072"/>
              <a:gd name="connsiteX14" fmla="*/ 265176 w 265176"/>
              <a:gd name="connsiteY14" fmla="*/ 438912 h 576072"/>
              <a:gd name="connsiteX15" fmla="*/ 256032 w 265176"/>
              <a:gd name="connsiteY15" fmla="*/ 329184 h 576072"/>
              <a:gd name="connsiteX16" fmla="*/ 228600 w 265176"/>
              <a:gd name="connsiteY16" fmla="*/ 246888 h 576072"/>
              <a:gd name="connsiteX17" fmla="*/ 210312 w 265176"/>
              <a:gd name="connsiteY17" fmla="*/ 173736 h 576072"/>
              <a:gd name="connsiteX18" fmla="*/ 201168 w 265176"/>
              <a:gd name="connsiteY18" fmla="*/ 146304 h 576072"/>
              <a:gd name="connsiteX19" fmla="*/ 182880 w 265176"/>
              <a:gd name="connsiteY19" fmla="*/ 118872 h 576072"/>
              <a:gd name="connsiteX20" fmla="*/ 173736 w 265176"/>
              <a:gd name="connsiteY20" fmla="*/ 54864 h 576072"/>
              <a:gd name="connsiteX21" fmla="*/ 146304 w 265176"/>
              <a:gd name="connsiteY21" fmla="*/ 45720 h 576072"/>
              <a:gd name="connsiteX22" fmla="*/ 182880 w 265176"/>
              <a:gd name="connsiteY22" fmla="*/ 182880 h 576072"/>
              <a:gd name="connsiteX23" fmla="*/ 201168 w 265176"/>
              <a:gd name="connsiteY23" fmla="*/ 73152 h 576072"/>
              <a:gd name="connsiteX24" fmla="*/ 182880 w 265176"/>
              <a:gd name="connsiteY24" fmla="*/ 45720 h 576072"/>
              <a:gd name="connsiteX25" fmla="*/ 146304 w 265176"/>
              <a:gd name="connsiteY25" fmla="*/ 36576 h 576072"/>
              <a:gd name="connsiteX26" fmla="*/ 118872 w 265176"/>
              <a:gd name="connsiteY26" fmla="*/ 118872 h 576072"/>
              <a:gd name="connsiteX27" fmla="*/ 27432 w 265176"/>
              <a:gd name="connsiteY27" fmla="*/ 292608 h 576072"/>
              <a:gd name="connsiteX28" fmla="*/ 100584 w 265176"/>
              <a:gd name="connsiteY28" fmla="*/ 0 h 576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65176" h="576072">
                <a:moveTo>
                  <a:pt x="100584" y="0"/>
                </a:moveTo>
                <a:lnTo>
                  <a:pt x="100584" y="0"/>
                </a:lnTo>
                <a:cubicBezTo>
                  <a:pt x="107082" y="58485"/>
                  <a:pt x="119989" y="124666"/>
                  <a:pt x="100584" y="182880"/>
                </a:cubicBezTo>
                <a:cubicBezTo>
                  <a:pt x="97536" y="192024"/>
                  <a:pt x="82296" y="188976"/>
                  <a:pt x="73152" y="192024"/>
                </a:cubicBezTo>
                <a:cubicBezTo>
                  <a:pt x="64008" y="201168"/>
                  <a:pt x="55654" y="211177"/>
                  <a:pt x="45720" y="219456"/>
                </a:cubicBezTo>
                <a:cubicBezTo>
                  <a:pt x="37277" y="226491"/>
                  <a:pt x="24113" y="228425"/>
                  <a:pt x="18288" y="237744"/>
                </a:cubicBezTo>
                <a:cubicBezTo>
                  <a:pt x="8071" y="254091"/>
                  <a:pt x="0" y="292608"/>
                  <a:pt x="0" y="292608"/>
                </a:cubicBezTo>
                <a:cubicBezTo>
                  <a:pt x="16713" y="392885"/>
                  <a:pt x="-13796" y="318349"/>
                  <a:pt x="91440" y="356616"/>
                </a:cubicBezTo>
                <a:cubicBezTo>
                  <a:pt x="101768" y="360372"/>
                  <a:pt x="105265" y="374005"/>
                  <a:pt x="109728" y="384048"/>
                </a:cubicBezTo>
                <a:cubicBezTo>
                  <a:pt x="117557" y="401664"/>
                  <a:pt x="128016" y="438912"/>
                  <a:pt x="128016" y="438912"/>
                </a:cubicBezTo>
                <a:cubicBezTo>
                  <a:pt x="131064" y="472440"/>
                  <a:pt x="122923" y="508988"/>
                  <a:pt x="137160" y="539496"/>
                </a:cubicBezTo>
                <a:cubicBezTo>
                  <a:pt x="146455" y="559413"/>
                  <a:pt x="192024" y="576072"/>
                  <a:pt x="192024" y="576072"/>
                </a:cubicBezTo>
                <a:cubicBezTo>
                  <a:pt x="201168" y="573024"/>
                  <a:pt x="211930" y="572949"/>
                  <a:pt x="219456" y="566928"/>
                </a:cubicBezTo>
                <a:cubicBezTo>
                  <a:pt x="243510" y="547684"/>
                  <a:pt x="239626" y="520404"/>
                  <a:pt x="246888" y="493776"/>
                </a:cubicBezTo>
                <a:cubicBezTo>
                  <a:pt x="251960" y="475178"/>
                  <a:pt x="265176" y="438912"/>
                  <a:pt x="265176" y="438912"/>
                </a:cubicBezTo>
                <a:cubicBezTo>
                  <a:pt x="262128" y="402336"/>
                  <a:pt x="262066" y="365387"/>
                  <a:pt x="256032" y="329184"/>
                </a:cubicBezTo>
                <a:cubicBezTo>
                  <a:pt x="251460" y="301752"/>
                  <a:pt x="235458" y="274320"/>
                  <a:pt x="228600" y="246888"/>
                </a:cubicBezTo>
                <a:cubicBezTo>
                  <a:pt x="222504" y="222504"/>
                  <a:pt x="216925" y="197985"/>
                  <a:pt x="210312" y="173736"/>
                </a:cubicBezTo>
                <a:cubicBezTo>
                  <a:pt x="207776" y="164437"/>
                  <a:pt x="205479" y="154925"/>
                  <a:pt x="201168" y="146304"/>
                </a:cubicBezTo>
                <a:cubicBezTo>
                  <a:pt x="196253" y="136474"/>
                  <a:pt x="188976" y="128016"/>
                  <a:pt x="182880" y="118872"/>
                </a:cubicBezTo>
                <a:cubicBezTo>
                  <a:pt x="179832" y="97536"/>
                  <a:pt x="183375" y="74141"/>
                  <a:pt x="173736" y="54864"/>
                </a:cubicBezTo>
                <a:cubicBezTo>
                  <a:pt x="169425" y="46243"/>
                  <a:pt x="146304" y="45720"/>
                  <a:pt x="146304" y="45720"/>
                </a:cubicBezTo>
                <a:lnTo>
                  <a:pt x="182880" y="182880"/>
                </a:lnTo>
                <a:cubicBezTo>
                  <a:pt x="204046" y="126438"/>
                  <a:pt x="221782" y="121250"/>
                  <a:pt x="201168" y="73152"/>
                </a:cubicBezTo>
                <a:cubicBezTo>
                  <a:pt x="196839" y="63051"/>
                  <a:pt x="192024" y="51816"/>
                  <a:pt x="182880" y="45720"/>
                </a:cubicBezTo>
                <a:cubicBezTo>
                  <a:pt x="172423" y="38749"/>
                  <a:pt x="158496" y="39624"/>
                  <a:pt x="146304" y="36576"/>
                </a:cubicBezTo>
                <a:cubicBezTo>
                  <a:pt x="95739" y="53431"/>
                  <a:pt x="118872" y="36081"/>
                  <a:pt x="118872" y="118872"/>
                </a:cubicBezTo>
                <a:lnTo>
                  <a:pt x="27432" y="292608"/>
                </a:lnTo>
                <a:lnTo>
                  <a:pt x="100584" y="0"/>
                </a:lnTo>
                <a:close/>
              </a:path>
            </a:pathLst>
          </a:custGeom>
          <a:solidFill>
            <a:srgbClr val="DD75D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1347607" y="1042416"/>
            <a:ext cx="728081" cy="558376"/>
          </a:xfrm>
          <a:custGeom>
            <a:avLst/>
            <a:gdLst>
              <a:gd name="connsiteX0" fmla="*/ 444617 w 728081"/>
              <a:gd name="connsiteY0" fmla="*/ 0 h 558376"/>
              <a:gd name="connsiteX1" fmla="*/ 444617 w 728081"/>
              <a:gd name="connsiteY1" fmla="*/ 0 h 558376"/>
              <a:gd name="connsiteX2" fmla="*/ 316601 w 728081"/>
              <a:gd name="connsiteY2" fmla="*/ 100584 h 558376"/>
              <a:gd name="connsiteX3" fmla="*/ 307457 w 728081"/>
              <a:gd name="connsiteY3" fmla="*/ 128016 h 558376"/>
              <a:gd name="connsiteX4" fmla="*/ 270881 w 728081"/>
              <a:gd name="connsiteY4" fmla="*/ 182880 h 558376"/>
              <a:gd name="connsiteX5" fmla="*/ 188585 w 728081"/>
              <a:gd name="connsiteY5" fmla="*/ 265176 h 558376"/>
              <a:gd name="connsiteX6" fmla="*/ 161153 w 728081"/>
              <a:gd name="connsiteY6" fmla="*/ 292608 h 558376"/>
              <a:gd name="connsiteX7" fmla="*/ 106289 w 728081"/>
              <a:gd name="connsiteY7" fmla="*/ 329184 h 558376"/>
              <a:gd name="connsiteX8" fmla="*/ 69713 w 728081"/>
              <a:gd name="connsiteY8" fmla="*/ 384048 h 558376"/>
              <a:gd name="connsiteX9" fmla="*/ 51425 w 728081"/>
              <a:gd name="connsiteY9" fmla="*/ 438912 h 558376"/>
              <a:gd name="connsiteX10" fmla="*/ 33137 w 728081"/>
              <a:gd name="connsiteY10" fmla="*/ 466344 h 558376"/>
              <a:gd name="connsiteX11" fmla="*/ 23993 w 728081"/>
              <a:gd name="connsiteY11" fmla="*/ 502920 h 558376"/>
              <a:gd name="connsiteX12" fmla="*/ 5705 w 728081"/>
              <a:gd name="connsiteY12" fmla="*/ 557784 h 558376"/>
              <a:gd name="connsiteX13" fmla="*/ 261737 w 728081"/>
              <a:gd name="connsiteY13" fmla="*/ 530352 h 558376"/>
              <a:gd name="connsiteX14" fmla="*/ 280025 w 728081"/>
              <a:gd name="connsiteY14" fmla="*/ 475488 h 558376"/>
              <a:gd name="connsiteX15" fmla="*/ 289169 w 728081"/>
              <a:gd name="connsiteY15" fmla="*/ 448056 h 558376"/>
              <a:gd name="connsiteX16" fmla="*/ 344033 w 728081"/>
              <a:gd name="connsiteY16" fmla="*/ 411480 h 558376"/>
              <a:gd name="connsiteX17" fmla="*/ 417185 w 728081"/>
              <a:gd name="connsiteY17" fmla="*/ 374904 h 558376"/>
              <a:gd name="connsiteX18" fmla="*/ 444617 w 728081"/>
              <a:gd name="connsiteY18" fmla="*/ 301752 h 558376"/>
              <a:gd name="connsiteX19" fmla="*/ 453761 w 728081"/>
              <a:gd name="connsiteY19" fmla="*/ 256032 h 558376"/>
              <a:gd name="connsiteX20" fmla="*/ 499481 w 728081"/>
              <a:gd name="connsiteY20" fmla="*/ 192024 h 558376"/>
              <a:gd name="connsiteX21" fmla="*/ 618353 w 728081"/>
              <a:gd name="connsiteY21" fmla="*/ 182880 h 558376"/>
              <a:gd name="connsiteX22" fmla="*/ 673217 w 728081"/>
              <a:gd name="connsiteY22" fmla="*/ 164592 h 558376"/>
              <a:gd name="connsiteX23" fmla="*/ 709793 w 728081"/>
              <a:gd name="connsiteY23" fmla="*/ 155448 h 558376"/>
              <a:gd name="connsiteX24" fmla="*/ 728081 w 728081"/>
              <a:gd name="connsiteY24" fmla="*/ 82296 h 558376"/>
              <a:gd name="connsiteX25" fmla="*/ 700649 w 728081"/>
              <a:gd name="connsiteY25" fmla="*/ 73152 h 558376"/>
              <a:gd name="connsiteX26" fmla="*/ 627497 w 728081"/>
              <a:gd name="connsiteY26" fmla="*/ 64008 h 558376"/>
              <a:gd name="connsiteX27" fmla="*/ 600065 w 728081"/>
              <a:gd name="connsiteY27" fmla="*/ 45720 h 558376"/>
              <a:gd name="connsiteX28" fmla="*/ 472049 w 728081"/>
              <a:gd name="connsiteY28" fmla="*/ 36576 h 558376"/>
              <a:gd name="connsiteX29" fmla="*/ 444617 w 728081"/>
              <a:gd name="connsiteY29" fmla="*/ 0 h 558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28081" h="558376">
                <a:moveTo>
                  <a:pt x="444617" y="0"/>
                </a:moveTo>
                <a:lnTo>
                  <a:pt x="444617" y="0"/>
                </a:lnTo>
                <a:cubicBezTo>
                  <a:pt x="333575" y="80758"/>
                  <a:pt x="373348" y="43837"/>
                  <a:pt x="316601" y="100584"/>
                </a:cubicBezTo>
                <a:cubicBezTo>
                  <a:pt x="313553" y="109728"/>
                  <a:pt x="312138" y="119590"/>
                  <a:pt x="307457" y="128016"/>
                </a:cubicBezTo>
                <a:cubicBezTo>
                  <a:pt x="296783" y="147229"/>
                  <a:pt x="286423" y="167338"/>
                  <a:pt x="270881" y="182880"/>
                </a:cubicBezTo>
                <a:lnTo>
                  <a:pt x="188585" y="265176"/>
                </a:lnTo>
                <a:cubicBezTo>
                  <a:pt x="179441" y="274320"/>
                  <a:pt x="171913" y="285435"/>
                  <a:pt x="161153" y="292608"/>
                </a:cubicBezTo>
                <a:lnTo>
                  <a:pt x="106289" y="329184"/>
                </a:lnTo>
                <a:cubicBezTo>
                  <a:pt x="76038" y="419937"/>
                  <a:pt x="126792" y="281305"/>
                  <a:pt x="69713" y="384048"/>
                </a:cubicBezTo>
                <a:cubicBezTo>
                  <a:pt x="60351" y="400899"/>
                  <a:pt x="62118" y="422872"/>
                  <a:pt x="51425" y="438912"/>
                </a:cubicBezTo>
                <a:lnTo>
                  <a:pt x="33137" y="466344"/>
                </a:lnTo>
                <a:cubicBezTo>
                  <a:pt x="30089" y="478536"/>
                  <a:pt x="27604" y="490883"/>
                  <a:pt x="23993" y="502920"/>
                </a:cubicBezTo>
                <a:cubicBezTo>
                  <a:pt x="18454" y="521384"/>
                  <a:pt x="-12583" y="563880"/>
                  <a:pt x="5705" y="557784"/>
                </a:cubicBezTo>
                <a:cubicBezTo>
                  <a:pt x="124250" y="518269"/>
                  <a:pt x="41312" y="540371"/>
                  <a:pt x="261737" y="530352"/>
                </a:cubicBezTo>
                <a:lnTo>
                  <a:pt x="280025" y="475488"/>
                </a:lnTo>
                <a:cubicBezTo>
                  <a:pt x="283073" y="466344"/>
                  <a:pt x="281149" y="453403"/>
                  <a:pt x="289169" y="448056"/>
                </a:cubicBezTo>
                <a:cubicBezTo>
                  <a:pt x="307457" y="435864"/>
                  <a:pt x="323626" y="419643"/>
                  <a:pt x="344033" y="411480"/>
                </a:cubicBezTo>
                <a:cubicBezTo>
                  <a:pt x="399957" y="389111"/>
                  <a:pt x="376096" y="402297"/>
                  <a:pt x="417185" y="374904"/>
                </a:cubicBezTo>
                <a:cubicBezTo>
                  <a:pt x="447512" y="223270"/>
                  <a:pt x="404253" y="409388"/>
                  <a:pt x="444617" y="301752"/>
                </a:cubicBezTo>
                <a:cubicBezTo>
                  <a:pt x="450074" y="287200"/>
                  <a:pt x="449672" y="271026"/>
                  <a:pt x="453761" y="256032"/>
                </a:cubicBezTo>
                <a:cubicBezTo>
                  <a:pt x="465702" y="212248"/>
                  <a:pt x="458459" y="197152"/>
                  <a:pt x="499481" y="192024"/>
                </a:cubicBezTo>
                <a:cubicBezTo>
                  <a:pt x="538915" y="187095"/>
                  <a:pt x="578729" y="185928"/>
                  <a:pt x="618353" y="182880"/>
                </a:cubicBezTo>
                <a:cubicBezTo>
                  <a:pt x="636641" y="176784"/>
                  <a:pt x="654753" y="170131"/>
                  <a:pt x="673217" y="164592"/>
                </a:cubicBezTo>
                <a:cubicBezTo>
                  <a:pt x="685254" y="160981"/>
                  <a:pt x="702822" y="165905"/>
                  <a:pt x="709793" y="155448"/>
                </a:cubicBezTo>
                <a:cubicBezTo>
                  <a:pt x="723735" y="134535"/>
                  <a:pt x="728081" y="82296"/>
                  <a:pt x="728081" y="82296"/>
                </a:cubicBezTo>
                <a:cubicBezTo>
                  <a:pt x="718937" y="79248"/>
                  <a:pt x="710132" y="74876"/>
                  <a:pt x="700649" y="73152"/>
                </a:cubicBezTo>
                <a:cubicBezTo>
                  <a:pt x="676472" y="68756"/>
                  <a:pt x="651205" y="70474"/>
                  <a:pt x="627497" y="64008"/>
                </a:cubicBezTo>
                <a:cubicBezTo>
                  <a:pt x="616895" y="61116"/>
                  <a:pt x="610887" y="47630"/>
                  <a:pt x="600065" y="45720"/>
                </a:cubicBezTo>
                <a:cubicBezTo>
                  <a:pt x="557935" y="38285"/>
                  <a:pt x="514721" y="39624"/>
                  <a:pt x="472049" y="36576"/>
                </a:cubicBezTo>
                <a:lnTo>
                  <a:pt x="444617" y="0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1325880" y="2392652"/>
            <a:ext cx="193187" cy="168197"/>
          </a:xfrm>
          <a:custGeom>
            <a:avLst/>
            <a:gdLst>
              <a:gd name="connsiteX0" fmla="*/ 0 w 193187"/>
              <a:gd name="connsiteY0" fmla="*/ 48796 h 168197"/>
              <a:gd name="connsiteX1" fmla="*/ 0 w 193187"/>
              <a:gd name="connsiteY1" fmla="*/ 48796 h 168197"/>
              <a:gd name="connsiteX2" fmla="*/ 64008 w 193187"/>
              <a:gd name="connsiteY2" fmla="*/ 3076 h 168197"/>
              <a:gd name="connsiteX3" fmla="*/ 182880 w 193187"/>
              <a:gd name="connsiteY3" fmla="*/ 21364 h 168197"/>
              <a:gd name="connsiteX4" fmla="*/ 182880 w 193187"/>
              <a:gd name="connsiteY4" fmla="*/ 85372 h 168197"/>
              <a:gd name="connsiteX5" fmla="*/ 155448 w 193187"/>
              <a:gd name="connsiteY5" fmla="*/ 94516 h 168197"/>
              <a:gd name="connsiteX6" fmla="*/ 146304 w 193187"/>
              <a:gd name="connsiteY6" fmla="*/ 121948 h 168197"/>
              <a:gd name="connsiteX7" fmla="*/ 137160 w 193187"/>
              <a:gd name="connsiteY7" fmla="*/ 167668 h 168197"/>
              <a:gd name="connsiteX8" fmla="*/ 45720 w 193187"/>
              <a:gd name="connsiteY8" fmla="*/ 149380 h 168197"/>
              <a:gd name="connsiteX9" fmla="*/ 36576 w 193187"/>
              <a:gd name="connsiteY9" fmla="*/ 121948 h 168197"/>
              <a:gd name="connsiteX10" fmla="*/ 0 w 193187"/>
              <a:gd name="connsiteY10" fmla="*/ 48796 h 168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3187" h="168197">
                <a:moveTo>
                  <a:pt x="0" y="48796"/>
                </a:moveTo>
                <a:lnTo>
                  <a:pt x="0" y="48796"/>
                </a:lnTo>
                <a:cubicBezTo>
                  <a:pt x="21336" y="33556"/>
                  <a:pt x="38485" y="9081"/>
                  <a:pt x="64008" y="3076"/>
                </a:cubicBezTo>
                <a:cubicBezTo>
                  <a:pt x="105465" y="-6679"/>
                  <a:pt x="145133" y="8782"/>
                  <a:pt x="182880" y="21364"/>
                </a:cubicBezTo>
                <a:cubicBezTo>
                  <a:pt x="190300" y="43624"/>
                  <a:pt x="201791" y="61733"/>
                  <a:pt x="182880" y="85372"/>
                </a:cubicBezTo>
                <a:cubicBezTo>
                  <a:pt x="176859" y="92898"/>
                  <a:pt x="164592" y="91468"/>
                  <a:pt x="155448" y="94516"/>
                </a:cubicBezTo>
                <a:cubicBezTo>
                  <a:pt x="152400" y="103660"/>
                  <a:pt x="148642" y="112597"/>
                  <a:pt x="146304" y="121948"/>
                </a:cubicBezTo>
                <a:cubicBezTo>
                  <a:pt x="142535" y="137026"/>
                  <a:pt x="150654" y="159957"/>
                  <a:pt x="137160" y="167668"/>
                </a:cubicBezTo>
                <a:cubicBezTo>
                  <a:pt x="130336" y="171567"/>
                  <a:pt x="59317" y="152779"/>
                  <a:pt x="45720" y="149380"/>
                </a:cubicBezTo>
                <a:cubicBezTo>
                  <a:pt x="42672" y="140236"/>
                  <a:pt x="41358" y="130317"/>
                  <a:pt x="36576" y="121948"/>
                </a:cubicBezTo>
                <a:cubicBezTo>
                  <a:pt x="29015" y="108716"/>
                  <a:pt x="6096" y="60988"/>
                  <a:pt x="0" y="48796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1737360" y="2803164"/>
            <a:ext cx="329990" cy="342451"/>
          </a:xfrm>
          <a:custGeom>
            <a:avLst/>
            <a:gdLst>
              <a:gd name="connsiteX0" fmla="*/ 64008 w 329990"/>
              <a:gd name="connsiteY0" fmla="*/ 4044 h 342451"/>
              <a:gd name="connsiteX1" fmla="*/ 64008 w 329990"/>
              <a:gd name="connsiteY1" fmla="*/ 4044 h 342451"/>
              <a:gd name="connsiteX2" fmla="*/ 18288 w 329990"/>
              <a:gd name="connsiteY2" fmla="*/ 68052 h 342451"/>
              <a:gd name="connsiteX3" fmla="*/ 9144 w 329990"/>
              <a:gd name="connsiteY3" fmla="*/ 122916 h 342451"/>
              <a:gd name="connsiteX4" fmla="*/ 0 w 329990"/>
              <a:gd name="connsiteY4" fmla="*/ 150348 h 342451"/>
              <a:gd name="connsiteX5" fmla="*/ 9144 w 329990"/>
              <a:gd name="connsiteY5" fmla="*/ 186924 h 342451"/>
              <a:gd name="connsiteX6" fmla="*/ 64008 w 329990"/>
              <a:gd name="connsiteY6" fmla="*/ 214356 h 342451"/>
              <a:gd name="connsiteX7" fmla="*/ 91440 w 329990"/>
              <a:gd name="connsiteY7" fmla="*/ 232644 h 342451"/>
              <a:gd name="connsiteX8" fmla="*/ 109728 w 329990"/>
              <a:gd name="connsiteY8" fmla="*/ 260076 h 342451"/>
              <a:gd name="connsiteX9" fmla="*/ 164592 w 329990"/>
              <a:gd name="connsiteY9" fmla="*/ 287508 h 342451"/>
              <a:gd name="connsiteX10" fmla="*/ 201168 w 329990"/>
              <a:gd name="connsiteY10" fmla="*/ 305796 h 342451"/>
              <a:gd name="connsiteX11" fmla="*/ 219456 w 329990"/>
              <a:gd name="connsiteY11" fmla="*/ 333228 h 342451"/>
              <a:gd name="connsiteX12" fmla="*/ 283464 w 329990"/>
              <a:gd name="connsiteY12" fmla="*/ 333228 h 342451"/>
              <a:gd name="connsiteX13" fmla="*/ 329184 w 329990"/>
              <a:gd name="connsiteY13" fmla="*/ 287508 h 342451"/>
              <a:gd name="connsiteX14" fmla="*/ 265176 w 329990"/>
              <a:gd name="connsiteY14" fmla="*/ 223500 h 342451"/>
              <a:gd name="connsiteX15" fmla="*/ 246888 w 329990"/>
              <a:gd name="connsiteY15" fmla="*/ 196068 h 342451"/>
              <a:gd name="connsiteX16" fmla="*/ 237744 w 329990"/>
              <a:gd name="connsiteY16" fmla="*/ 86340 h 342451"/>
              <a:gd name="connsiteX17" fmla="*/ 64008 w 329990"/>
              <a:gd name="connsiteY17" fmla="*/ 4044 h 342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9990" h="342451">
                <a:moveTo>
                  <a:pt x="64008" y="4044"/>
                </a:moveTo>
                <a:lnTo>
                  <a:pt x="64008" y="4044"/>
                </a:lnTo>
                <a:cubicBezTo>
                  <a:pt x="48768" y="25380"/>
                  <a:pt x="29276" y="44245"/>
                  <a:pt x="18288" y="68052"/>
                </a:cubicBezTo>
                <a:cubicBezTo>
                  <a:pt x="10519" y="84886"/>
                  <a:pt x="13166" y="104817"/>
                  <a:pt x="9144" y="122916"/>
                </a:cubicBezTo>
                <a:cubicBezTo>
                  <a:pt x="7053" y="132325"/>
                  <a:pt x="3048" y="141204"/>
                  <a:pt x="0" y="150348"/>
                </a:cubicBezTo>
                <a:cubicBezTo>
                  <a:pt x="3048" y="162540"/>
                  <a:pt x="2173" y="176467"/>
                  <a:pt x="9144" y="186924"/>
                </a:cubicBezTo>
                <a:cubicBezTo>
                  <a:pt x="22247" y="206578"/>
                  <a:pt x="45752" y="205228"/>
                  <a:pt x="64008" y="214356"/>
                </a:cubicBezTo>
                <a:cubicBezTo>
                  <a:pt x="73838" y="219271"/>
                  <a:pt x="82296" y="226548"/>
                  <a:pt x="91440" y="232644"/>
                </a:cubicBezTo>
                <a:cubicBezTo>
                  <a:pt x="97536" y="241788"/>
                  <a:pt x="101957" y="252305"/>
                  <a:pt x="109728" y="260076"/>
                </a:cubicBezTo>
                <a:cubicBezTo>
                  <a:pt x="131694" y="282042"/>
                  <a:pt x="138562" y="276352"/>
                  <a:pt x="164592" y="287508"/>
                </a:cubicBezTo>
                <a:cubicBezTo>
                  <a:pt x="177121" y="292878"/>
                  <a:pt x="188976" y="299700"/>
                  <a:pt x="201168" y="305796"/>
                </a:cubicBezTo>
                <a:cubicBezTo>
                  <a:pt x="207264" y="314940"/>
                  <a:pt x="210874" y="326363"/>
                  <a:pt x="219456" y="333228"/>
                </a:cubicBezTo>
                <a:cubicBezTo>
                  <a:pt x="241320" y="350719"/>
                  <a:pt x="260342" y="339008"/>
                  <a:pt x="283464" y="333228"/>
                </a:cubicBezTo>
                <a:cubicBezTo>
                  <a:pt x="288036" y="330180"/>
                  <a:pt x="336804" y="302748"/>
                  <a:pt x="329184" y="287508"/>
                </a:cubicBezTo>
                <a:cubicBezTo>
                  <a:pt x="315690" y="260520"/>
                  <a:pt x="281913" y="248606"/>
                  <a:pt x="265176" y="223500"/>
                </a:cubicBezTo>
                <a:lnTo>
                  <a:pt x="246888" y="196068"/>
                </a:lnTo>
                <a:cubicBezTo>
                  <a:pt x="243840" y="159492"/>
                  <a:pt x="264576" y="111383"/>
                  <a:pt x="237744" y="86340"/>
                </a:cubicBezTo>
                <a:cubicBezTo>
                  <a:pt x="94641" y="-47223"/>
                  <a:pt x="92964" y="17760"/>
                  <a:pt x="64008" y="4044"/>
                </a:cubicBezTo>
                <a:close/>
              </a:path>
            </a:pathLst>
          </a:custGeom>
          <a:solidFill>
            <a:schemeClr val="tx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1261872" y="1124712"/>
            <a:ext cx="2752379" cy="1965960"/>
          </a:xfrm>
          <a:custGeom>
            <a:avLst/>
            <a:gdLst>
              <a:gd name="connsiteX0" fmla="*/ 822960 w 2752379"/>
              <a:gd name="connsiteY0" fmla="*/ 0 h 1965960"/>
              <a:gd name="connsiteX1" fmla="*/ 822960 w 2752379"/>
              <a:gd name="connsiteY1" fmla="*/ 0 h 1965960"/>
              <a:gd name="connsiteX2" fmla="*/ 813816 w 2752379"/>
              <a:gd name="connsiteY2" fmla="*/ 91440 h 1965960"/>
              <a:gd name="connsiteX3" fmla="*/ 786384 w 2752379"/>
              <a:gd name="connsiteY3" fmla="*/ 109728 h 1965960"/>
              <a:gd name="connsiteX4" fmla="*/ 694944 w 2752379"/>
              <a:gd name="connsiteY4" fmla="*/ 118872 h 1965960"/>
              <a:gd name="connsiteX5" fmla="*/ 649224 w 2752379"/>
              <a:gd name="connsiteY5" fmla="*/ 128016 h 1965960"/>
              <a:gd name="connsiteX6" fmla="*/ 557784 w 2752379"/>
              <a:gd name="connsiteY6" fmla="*/ 137160 h 1965960"/>
              <a:gd name="connsiteX7" fmla="*/ 548640 w 2752379"/>
              <a:gd name="connsiteY7" fmla="*/ 164592 h 1965960"/>
              <a:gd name="connsiteX8" fmla="*/ 530352 w 2752379"/>
              <a:gd name="connsiteY8" fmla="*/ 201168 h 1965960"/>
              <a:gd name="connsiteX9" fmla="*/ 521208 w 2752379"/>
              <a:gd name="connsiteY9" fmla="*/ 274320 h 1965960"/>
              <a:gd name="connsiteX10" fmla="*/ 466344 w 2752379"/>
              <a:gd name="connsiteY10" fmla="*/ 310896 h 1965960"/>
              <a:gd name="connsiteX11" fmla="*/ 438912 w 2752379"/>
              <a:gd name="connsiteY11" fmla="*/ 329184 h 1965960"/>
              <a:gd name="connsiteX12" fmla="*/ 402336 w 2752379"/>
              <a:gd name="connsiteY12" fmla="*/ 384048 h 1965960"/>
              <a:gd name="connsiteX13" fmla="*/ 393192 w 2752379"/>
              <a:gd name="connsiteY13" fmla="*/ 484632 h 1965960"/>
              <a:gd name="connsiteX14" fmla="*/ 100584 w 2752379"/>
              <a:gd name="connsiteY14" fmla="*/ 493776 h 1965960"/>
              <a:gd name="connsiteX15" fmla="*/ 109728 w 2752379"/>
              <a:gd name="connsiteY15" fmla="*/ 539496 h 1965960"/>
              <a:gd name="connsiteX16" fmla="*/ 128016 w 2752379"/>
              <a:gd name="connsiteY16" fmla="*/ 566928 h 1965960"/>
              <a:gd name="connsiteX17" fmla="*/ 118872 w 2752379"/>
              <a:gd name="connsiteY17" fmla="*/ 795528 h 1965960"/>
              <a:gd name="connsiteX18" fmla="*/ 100584 w 2752379"/>
              <a:gd name="connsiteY18" fmla="*/ 822960 h 1965960"/>
              <a:gd name="connsiteX19" fmla="*/ 73152 w 2752379"/>
              <a:gd name="connsiteY19" fmla="*/ 923544 h 1965960"/>
              <a:gd name="connsiteX20" fmla="*/ 54864 w 2752379"/>
              <a:gd name="connsiteY20" fmla="*/ 950976 h 1965960"/>
              <a:gd name="connsiteX21" fmla="*/ 27432 w 2752379"/>
              <a:gd name="connsiteY21" fmla="*/ 1024128 h 1965960"/>
              <a:gd name="connsiteX22" fmla="*/ 0 w 2752379"/>
              <a:gd name="connsiteY22" fmla="*/ 1078992 h 1965960"/>
              <a:gd name="connsiteX23" fmla="*/ 173736 w 2752379"/>
              <a:gd name="connsiteY23" fmla="*/ 1143000 h 1965960"/>
              <a:gd name="connsiteX24" fmla="*/ 201168 w 2752379"/>
              <a:gd name="connsiteY24" fmla="*/ 1170432 h 1965960"/>
              <a:gd name="connsiteX25" fmla="*/ 228600 w 2752379"/>
              <a:gd name="connsiteY25" fmla="*/ 1179576 h 1965960"/>
              <a:gd name="connsiteX26" fmla="*/ 246888 w 2752379"/>
              <a:gd name="connsiteY26" fmla="*/ 1207008 h 1965960"/>
              <a:gd name="connsiteX27" fmla="*/ 274320 w 2752379"/>
              <a:gd name="connsiteY27" fmla="*/ 1225296 h 1965960"/>
              <a:gd name="connsiteX28" fmla="*/ 283464 w 2752379"/>
              <a:gd name="connsiteY28" fmla="*/ 1261872 h 1965960"/>
              <a:gd name="connsiteX29" fmla="*/ 265176 w 2752379"/>
              <a:gd name="connsiteY29" fmla="*/ 1344168 h 1965960"/>
              <a:gd name="connsiteX30" fmla="*/ 256032 w 2752379"/>
              <a:gd name="connsiteY30" fmla="*/ 1389888 h 1965960"/>
              <a:gd name="connsiteX31" fmla="*/ 228600 w 2752379"/>
              <a:gd name="connsiteY31" fmla="*/ 1417320 h 1965960"/>
              <a:gd name="connsiteX32" fmla="*/ 210312 w 2752379"/>
              <a:gd name="connsiteY32" fmla="*/ 1444752 h 1965960"/>
              <a:gd name="connsiteX33" fmla="*/ 219456 w 2752379"/>
              <a:gd name="connsiteY33" fmla="*/ 1527048 h 1965960"/>
              <a:gd name="connsiteX34" fmla="*/ 310896 w 2752379"/>
              <a:gd name="connsiteY34" fmla="*/ 1536192 h 1965960"/>
              <a:gd name="connsiteX35" fmla="*/ 365760 w 2752379"/>
              <a:gd name="connsiteY35" fmla="*/ 1527048 h 1965960"/>
              <a:gd name="connsiteX36" fmla="*/ 429768 w 2752379"/>
              <a:gd name="connsiteY36" fmla="*/ 1517904 h 1965960"/>
              <a:gd name="connsiteX37" fmla="*/ 457200 w 2752379"/>
              <a:gd name="connsiteY37" fmla="*/ 1572768 h 1965960"/>
              <a:gd name="connsiteX38" fmla="*/ 475488 w 2752379"/>
              <a:gd name="connsiteY38" fmla="*/ 1600200 h 1965960"/>
              <a:gd name="connsiteX39" fmla="*/ 502920 w 2752379"/>
              <a:gd name="connsiteY39" fmla="*/ 1618488 h 1965960"/>
              <a:gd name="connsiteX40" fmla="*/ 530352 w 2752379"/>
              <a:gd name="connsiteY40" fmla="*/ 1645920 h 1965960"/>
              <a:gd name="connsiteX41" fmla="*/ 557784 w 2752379"/>
              <a:gd name="connsiteY41" fmla="*/ 1664208 h 1965960"/>
              <a:gd name="connsiteX42" fmla="*/ 630936 w 2752379"/>
              <a:gd name="connsiteY42" fmla="*/ 1682496 h 1965960"/>
              <a:gd name="connsiteX43" fmla="*/ 667512 w 2752379"/>
              <a:gd name="connsiteY43" fmla="*/ 1746504 h 1965960"/>
              <a:gd name="connsiteX44" fmla="*/ 740664 w 2752379"/>
              <a:gd name="connsiteY44" fmla="*/ 1828800 h 1965960"/>
              <a:gd name="connsiteX45" fmla="*/ 777240 w 2752379"/>
              <a:gd name="connsiteY45" fmla="*/ 1883664 h 1965960"/>
              <a:gd name="connsiteX46" fmla="*/ 786384 w 2752379"/>
              <a:gd name="connsiteY46" fmla="*/ 1920240 h 1965960"/>
              <a:gd name="connsiteX47" fmla="*/ 877824 w 2752379"/>
              <a:gd name="connsiteY47" fmla="*/ 1965960 h 1965960"/>
              <a:gd name="connsiteX48" fmla="*/ 1042416 w 2752379"/>
              <a:gd name="connsiteY48" fmla="*/ 1956816 h 1965960"/>
              <a:gd name="connsiteX49" fmla="*/ 1133856 w 2752379"/>
              <a:gd name="connsiteY49" fmla="*/ 1947672 h 1965960"/>
              <a:gd name="connsiteX50" fmla="*/ 1143000 w 2752379"/>
              <a:gd name="connsiteY50" fmla="*/ 1773936 h 1965960"/>
              <a:gd name="connsiteX51" fmla="*/ 1152144 w 2752379"/>
              <a:gd name="connsiteY51" fmla="*/ 1746504 h 1965960"/>
              <a:gd name="connsiteX52" fmla="*/ 1179576 w 2752379"/>
              <a:gd name="connsiteY52" fmla="*/ 1737360 h 1965960"/>
              <a:gd name="connsiteX53" fmla="*/ 1207008 w 2752379"/>
              <a:gd name="connsiteY53" fmla="*/ 1709928 h 1965960"/>
              <a:gd name="connsiteX54" fmla="*/ 987552 w 2752379"/>
              <a:gd name="connsiteY54" fmla="*/ 1508760 h 1965960"/>
              <a:gd name="connsiteX55" fmla="*/ 960120 w 2752379"/>
              <a:gd name="connsiteY55" fmla="*/ 1490472 h 1965960"/>
              <a:gd name="connsiteX56" fmla="*/ 987552 w 2752379"/>
              <a:gd name="connsiteY56" fmla="*/ 1481328 h 1965960"/>
              <a:gd name="connsiteX57" fmla="*/ 1014984 w 2752379"/>
              <a:gd name="connsiteY57" fmla="*/ 1490472 h 1965960"/>
              <a:gd name="connsiteX58" fmla="*/ 1088136 w 2752379"/>
              <a:gd name="connsiteY58" fmla="*/ 1508760 h 1965960"/>
              <a:gd name="connsiteX59" fmla="*/ 1197864 w 2752379"/>
              <a:gd name="connsiteY59" fmla="*/ 1499616 h 1965960"/>
              <a:gd name="connsiteX60" fmla="*/ 1216152 w 2752379"/>
              <a:gd name="connsiteY60" fmla="*/ 1453896 h 1965960"/>
              <a:gd name="connsiteX61" fmla="*/ 1271016 w 2752379"/>
              <a:gd name="connsiteY61" fmla="*/ 1426464 h 1965960"/>
              <a:gd name="connsiteX62" fmla="*/ 1463040 w 2752379"/>
              <a:gd name="connsiteY62" fmla="*/ 1463040 h 1965960"/>
              <a:gd name="connsiteX63" fmla="*/ 1472184 w 2752379"/>
              <a:gd name="connsiteY63" fmla="*/ 1490472 h 1965960"/>
              <a:gd name="connsiteX64" fmla="*/ 1481328 w 2752379"/>
              <a:gd name="connsiteY64" fmla="*/ 1755648 h 1965960"/>
              <a:gd name="connsiteX65" fmla="*/ 1499616 w 2752379"/>
              <a:gd name="connsiteY65" fmla="*/ 1828800 h 1965960"/>
              <a:gd name="connsiteX66" fmla="*/ 1517904 w 2752379"/>
              <a:gd name="connsiteY66" fmla="*/ 1856232 h 1965960"/>
              <a:gd name="connsiteX67" fmla="*/ 1636776 w 2752379"/>
              <a:gd name="connsiteY67" fmla="*/ 1828800 h 1965960"/>
              <a:gd name="connsiteX68" fmla="*/ 1645920 w 2752379"/>
              <a:gd name="connsiteY68" fmla="*/ 1792224 h 1965960"/>
              <a:gd name="connsiteX69" fmla="*/ 1655064 w 2752379"/>
              <a:gd name="connsiteY69" fmla="*/ 1682496 h 1965960"/>
              <a:gd name="connsiteX70" fmla="*/ 1664208 w 2752379"/>
              <a:gd name="connsiteY70" fmla="*/ 1636776 h 1965960"/>
              <a:gd name="connsiteX71" fmla="*/ 1719072 w 2752379"/>
              <a:gd name="connsiteY71" fmla="*/ 1600200 h 1965960"/>
              <a:gd name="connsiteX72" fmla="*/ 1746504 w 2752379"/>
              <a:gd name="connsiteY72" fmla="*/ 1353312 h 1965960"/>
              <a:gd name="connsiteX73" fmla="*/ 1773936 w 2752379"/>
              <a:gd name="connsiteY73" fmla="*/ 1325880 h 1965960"/>
              <a:gd name="connsiteX74" fmla="*/ 1801368 w 2752379"/>
              <a:gd name="connsiteY74" fmla="*/ 1307592 h 1965960"/>
              <a:gd name="connsiteX75" fmla="*/ 1828800 w 2752379"/>
              <a:gd name="connsiteY75" fmla="*/ 1225296 h 1965960"/>
              <a:gd name="connsiteX76" fmla="*/ 1865376 w 2752379"/>
              <a:gd name="connsiteY76" fmla="*/ 1216152 h 1965960"/>
              <a:gd name="connsiteX77" fmla="*/ 1947672 w 2752379"/>
              <a:gd name="connsiteY77" fmla="*/ 1225296 h 1965960"/>
              <a:gd name="connsiteX78" fmla="*/ 2002536 w 2752379"/>
              <a:gd name="connsiteY78" fmla="*/ 1252728 h 1965960"/>
              <a:gd name="connsiteX79" fmla="*/ 2039112 w 2752379"/>
              <a:gd name="connsiteY79" fmla="*/ 1261872 h 1965960"/>
              <a:gd name="connsiteX80" fmla="*/ 2295144 w 2752379"/>
              <a:gd name="connsiteY80" fmla="*/ 1252728 h 1965960"/>
              <a:gd name="connsiteX81" fmla="*/ 2468880 w 2752379"/>
              <a:gd name="connsiteY81" fmla="*/ 1225296 h 1965960"/>
              <a:gd name="connsiteX82" fmla="*/ 2496312 w 2752379"/>
              <a:gd name="connsiteY82" fmla="*/ 1216152 h 1965960"/>
              <a:gd name="connsiteX83" fmla="*/ 2532888 w 2752379"/>
              <a:gd name="connsiteY83" fmla="*/ 1161288 h 1965960"/>
              <a:gd name="connsiteX84" fmla="*/ 2560320 w 2752379"/>
              <a:gd name="connsiteY84" fmla="*/ 1143000 h 1965960"/>
              <a:gd name="connsiteX85" fmla="*/ 2587752 w 2752379"/>
              <a:gd name="connsiteY85" fmla="*/ 1069848 h 1965960"/>
              <a:gd name="connsiteX86" fmla="*/ 2596896 w 2752379"/>
              <a:gd name="connsiteY86" fmla="*/ 1042416 h 1965960"/>
              <a:gd name="connsiteX87" fmla="*/ 2624328 w 2752379"/>
              <a:gd name="connsiteY87" fmla="*/ 1033272 h 1965960"/>
              <a:gd name="connsiteX88" fmla="*/ 2651760 w 2752379"/>
              <a:gd name="connsiteY88" fmla="*/ 1014984 h 1965960"/>
              <a:gd name="connsiteX89" fmla="*/ 2706624 w 2752379"/>
              <a:gd name="connsiteY89" fmla="*/ 960120 h 1965960"/>
              <a:gd name="connsiteX90" fmla="*/ 2734056 w 2752379"/>
              <a:gd name="connsiteY90" fmla="*/ 850392 h 1965960"/>
              <a:gd name="connsiteX91" fmla="*/ 2743200 w 2752379"/>
              <a:gd name="connsiteY91" fmla="*/ 822960 h 1965960"/>
              <a:gd name="connsiteX92" fmla="*/ 2752344 w 2752379"/>
              <a:gd name="connsiteY92" fmla="*/ 758952 h 1965960"/>
              <a:gd name="connsiteX93" fmla="*/ 2734056 w 2752379"/>
              <a:gd name="connsiteY93" fmla="*/ 484632 h 1965960"/>
              <a:gd name="connsiteX94" fmla="*/ 2706624 w 2752379"/>
              <a:gd name="connsiteY94" fmla="*/ 466344 h 1965960"/>
              <a:gd name="connsiteX95" fmla="*/ 2569464 w 2752379"/>
              <a:gd name="connsiteY95" fmla="*/ 457200 h 1965960"/>
              <a:gd name="connsiteX96" fmla="*/ 2542032 w 2752379"/>
              <a:gd name="connsiteY96" fmla="*/ 438912 h 1965960"/>
              <a:gd name="connsiteX97" fmla="*/ 2514600 w 2752379"/>
              <a:gd name="connsiteY97" fmla="*/ 411480 h 1965960"/>
              <a:gd name="connsiteX98" fmla="*/ 2478024 w 2752379"/>
              <a:gd name="connsiteY98" fmla="*/ 420624 h 1965960"/>
              <a:gd name="connsiteX99" fmla="*/ 2414016 w 2752379"/>
              <a:gd name="connsiteY99" fmla="*/ 502920 h 1965960"/>
              <a:gd name="connsiteX100" fmla="*/ 2386584 w 2752379"/>
              <a:gd name="connsiteY100" fmla="*/ 521208 h 1965960"/>
              <a:gd name="connsiteX101" fmla="*/ 2304288 w 2752379"/>
              <a:gd name="connsiteY101" fmla="*/ 530352 h 1965960"/>
              <a:gd name="connsiteX102" fmla="*/ 2194560 w 2752379"/>
              <a:gd name="connsiteY102" fmla="*/ 576072 h 1965960"/>
              <a:gd name="connsiteX103" fmla="*/ 2167128 w 2752379"/>
              <a:gd name="connsiteY103" fmla="*/ 594360 h 1965960"/>
              <a:gd name="connsiteX104" fmla="*/ 2112264 w 2752379"/>
              <a:gd name="connsiteY104" fmla="*/ 612648 h 1965960"/>
              <a:gd name="connsiteX105" fmla="*/ 2084832 w 2752379"/>
              <a:gd name="connsiteY105" fmla="*/ 630936 h 1965960"/>
              <a:gd name="connsiteX106" fmla="*/ 2011680 w 2752379"/>
              <a:gd name="connsiteY106" fmla="*/ 676656 h 1965960"/>
              <a:gd name="connsiteX107" fmla="*/ 1956816 w 2752379"/>
              <a:gd name="connsiteY107" fmla="*/ 713232 h 1965960"/>
              <a:gd name="connsiteX108" fmla="*/ 1929384 w 2752379"/>
              <a:gd name="connsiteY108" fmla="*/ 740664 h 1965960"/>
              <a:gd name="connsiteX109" fmla="*/ 1892808 w 2752379"/>
              <a:gd name="connsiteY109" fmla="*/ 758952 h 1965960"/>
              <a:gd name="connsiteX110" fmla="*/ 1865376 w 2752379"/>
              <a:gd name="connsiteY110" fmla="*/ 777240 h 1965960"/>
              <a:gd name="connsiteX111" fmla="*/ 1673352 w 2752379"/>
              <a:gd name="connsiteY111" fmla="*/ 768096 h 1965960"/>
              <a:gd name="connsiteX112" fmla="*/ 1645920 w 2752379"/>
              <a:gd name="connsiteY112" fmla="*/ 740664 h 1965960"/>
              <a:gd name="connsiteX113" fmla="*/ 1609344 w 2752379"/>
              <a:gd name="connsiteY113" fmla="*/ 685800 h 1965960"/>
              <a:gd name="connsiteX114" fmla="*/ 1591056 w 2752379"/>
              <a:gd name="connsiteY114" fmla="*/ 630936 h 1965960"/>
              <a:gd name="connsiteX115" fmla="*/ 1536192 w 2752379"/>
              <a:gd name="connsiteY115" fmla="*/ 594360 h 1965960"/>
              <a:gd name="connsiteX116" fmla="*/ 1508760 w 2752379"/>
              <a:gd name="connsiteY116" fmla="*/ 585216 h 1965960"/>
              <a:gd name="connsiteX117" fmla="*/ 1453896 w 2752379"/>
              <a:gd name="connsiteY117" fmla="*/ 548640 h 1965960"/>
              <a:gd name="connsiteX118" fmla="*/ 1426464 w 2752379"/>
              <a:gd name="connsiteY118" fmla="*/ 530352 h 1965960"/>
              <a:gd name="connsiteX119" fmla="*/ 1417320 w 2752379"/>
              <a:gd name="connsiteY119" fmla="*/ 502920 h 1965960"/>
              <a:gd name="connsiteX120" fmla="*/ 1389888 w 2752379"/>
              <a:gd name="connsiteY120" fmla="*/ 484632 h 1965960"/>
              <a:gd name="connsiteX121" fmla="*/ 1362456 w 2752379"/>
              <a:gd name="connsiteY121" fmla="*/ 457200 h 1965960"/>
              <a:gd name="connsiteX122" fmla="*/ 1344168 w 2752379"/>
              <a:gd name="connsiteY122" fmla="*/ 429768 h 1965960"/>
              <a:gd name="connsiteX123" fmla="*/ 1316736 w 2752379"/>
              <a:gd name="connsiteY123" fmla="*/ 411480 h 1965960"/>
              <a:gd name="connsiteX124" fmla="*/ 1289304 w 2752379"/>
              <a:gd name="connsiteY124" fmla="*/ 384048 h 1965960"/>
              <a:gd name="connsiteX125" fmla="*/ 1261872 w 2752379"/>
              <a:gd name="connsiteY125" fmla="*/ 374904 h 1965960"/>
              <a:gd name="connsiteX126" fmla="*/ 1207008 w 2752379"/>
              <a:gd name="connsiteY126" fmla="*/ 347472 h 1965960"/>
              <a:gd name="connsiteX127" fmla="*/ 1170432 w 2752379"/>
              <a:gd name="connsiteY127" fmla="*/ 310896 h 1965960"/>
              <a:gd name="connsiteX128" fmla="*/ 1115568 w 2752379"/>
              <a:gd name="connsiteY128" fmla="*/ 274320 h 1965960"/>
              <a:gd name="connsiteX129" fmla="*/ 1088136 w 2752379"/>
              <a:gd name="connsiteY129" fmla="*/ 246888 h 1965960"/>
              <a:gd name="connsiteX130" fmla="*/ 1042416 w 2752379"/>
              <a:gd name="connsiteY130" fmla="*/ 228600 h 1965960"/>
              <a:gd name="connsiteX131" fmla="*/ 1024128 w 2752379"/>
              <a:gd name="connsiteY131" fmla="*/ 201168 h 1965960"/>
              <a:gd name="connsiteX132" fmla="*/ 923544 w 2752379"/>
              <a:gd name="connsiteY132" fmla="*/ 137160 h 1965960"/>
              <a:gd name="connsiteX133" fmla="*/ 868680 w 2752379"/>
              <a:gd name="connsiteY133" fmla="*/ 100584 h 1965960"/>
              <a:gd name="connsiteX134" fmla="*/ 859536 w 2752379"/>
              <a:gd name="connsiteY134" fmla="*/ 64008 h 1965960"/>
              <a:gd name="connsiteX135" fmla="*/ 822960 w 2752379"/>
              <a:gd name="connsiteY135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752379" h="1965960">
                <a:moveTo>
                  <a:pt x="822960" y="0"/>
                </a:moveTo>
                <a:lnTo>
                  <a:pt x="822960" y="0"/>
                </a:lnTo>
                <a:cubicBezTo>
                  <a:pt x="819912" y="30480"/>
                  <a:pt x="823503" y="62380"/>
                  <a:pt x="813816" y="91440"/>
                </a:cubicBezTo>
                <a:cubicBezTo>
                  <a:pt x="810341" y="101866"/>
                  <a:pt x="797092" y="107257"/>
                  <a:pt x="786384" y="109728"/>
                </a:cubicBezTo>
                <a:cubicBezTo>
                  <a:pt x="756536" y="116616"/>
                  <a:pt x="725307" y="114824"/>
                  <a:pt x="694944" y="118872"/>
                </a:cubicBezTo>
                <a:cubicBezTo>
                  <a:pt x="679539" y="120926"/>
                  <a:pt x="664629" y="125962"/>
                  <a:pt x="649224" y="128016"/>
                </a:cubicBezTo>
                <a:cubicBezTo>
                  <a:pt x="618861" y="132064"/>
                  <a:pt x="588264" y="134112"/>
                  <a:pt x="557784" y="137160"/>
                </a:cubicBezTo>
                <a:cubicBezTo>
                  <a:pt x="554736" y="146304"/>
                  <a:pt x="552437" y="155733"/>
                  <a:pt x="548640" y="164592"/>
                </a:cubicBezTo>
                <a:cubicBezTo>
                  <a:pt x="543270" y="177121"/>
                  <a:pt x="533658" y="187944"/>
                  <a:pt x="530352" y="201168"/>
                </a:cubicBezTo>
                <a:cubicBezTo>
                  <a:pt x="524392" y="225008"/>
                  <a:pt x="529606" y="251226"/>
                  <a:pt x="521208" y="274320"/>
                </a:cubicBezTo>
                <a:cubicBezTo>
                  <a:pt x="509652" y="306099"/>
                  <a:pt x="489131" y="299503"/>
                  <a:pt x="466344" y="310896"/>
                </a:cubicBezTo>
                <a:cubicBezTo>
                  <a:pt x="456514" y="315811"/>
                  <a:pt x="448056" y="323088"/>
                  <a:pt x="438912" y="329184"/>
                </a:cubicBezTo>
                <a:cubicBezTo>
                  <a:pt x="426720" y="347472"/>
                  <a:pt x="404326" y="362159"/>
                  <a:pt x="402336" y="384048"/>
                </a:cubicBezTo>
                <a:cubicBezTo>
                  <a:pt x="399288" y="417576"/>
                  <a:pt x="424831" y="473127"/>
                  <a:pt x="393192" y="484632"/>
                </a:cubicBezTo>
                <a:cubicBezTo>
                  <a:pt x="301484" y="517981"/>
                  <a:pt x="198120" y="490728"/>
                  <a:pt x="100584" y="493776"/>
                </a:cubicBezTo>
                <a:cubicBezTo>
                  <a:pt x="103632" y="509016"/>
                  <a:pt x="104271" y="524944"/>
                  <a:pt x="109728" y="539496"/>
                </a:cubicBezTo>
                <a:cubicBezTo>
                  <a:pt x="113587" y="549786"/>
                  <a:pt x="127624" y="555945"/>
                  <a:pt x="128016" y="566928"/>
                </a:cubicBezTo>
                <a:cubicBezTo>
                  <a:pt x="130738" y="643140"/>
                  <a:pt x="126996" y="719701"/>
                  <a:pt x="118872" y="795528"/>
                </a:cubicBezTo>
                <a:cubicBezTo>
                  <a:pt x="117701" y="806455"/>
                  <a:pt x="105047" y="812917"/>
                  <a:pt x="100584" y="822960"/>
                </a:cubicBezTo>
                <a:cubicBezTo>
                  <a:pt x="29373" y="983185"/>
                  <a:pt x="124782" y="785863"/>
                  <a:pt x="73152" y="923544"/>
                </a:cubicBezTo>
                <a:cubicBezTo>
                  <a:pt x="69293" y="933834"/>
                  <a:pt x="60316" y="941434"/>
                  <a:pt x="54864" y="950976"/>
                </a:cubicBezTo>
                <a:cubicBezTo>
                  <a:pt x="2619" y="1042404"/>
                  <a:pt x="66007" y="934120"/>
                  <a:pt x="27432" y="1024128"/>
                </a:cubicBezTo>
                <a:cubicBezTo>
                  <a:pt x="-25746" y="1148209"/>
                  <a:pt x="38530" y="963401"/>
                  <a:pt x="0" y="1078992"/>
                </a:cubicBezTo>
                <a:cubicBezTo>
                  <a:pt x="19612" y="1196666"/>
                  <a:pt x="-13620" y="1107313"/>
                  <a:pt x="173736" y="1143000"/>
                </a:cubicBezTo>
                <a:cubicBezTo>
                  <a:pt x="186439" y="1145420"/>
                  <a:pt x="190408" y="1163259"/>
                  <a:pt x="201168" y="1170432"/>
                </a:cubicBezTo>
                <a:cubicBezTo>
                  <a:pt x="209188" y="1175779"/>
                  <a:pt x="219456" y="1176528"/>
                  <a:pt x="228600" y="1179576"/>
                </a:cubicBezTo>
                <a:cubicBezTo>
                  <a:pt x="234696" y="1188720"/>
                  <a:pt x="239117" y="1199237"/>
                  <a:pt x="246888" y="1207008"/>
                </a:cubicBezTo>
                <a:cubicBezTo>
                  <a:pt x="254659" y="1214779"/>
                  <a:pt x="268224" y="1216152"/>
                  <a:pt x="274320" y="1225296"/>
                </a:cubicBezTo>
                <a:cubicBezTo>
                  <a:pt x="281291" y="1235753"/>
                  <a:pt x="280416" y="1249680"/>
                  <a:pt x="283464" y="1261872"/>
                </a:cubicBezTo>
                <a:cubicBezTo>
                  <a:pt x="277368" y="1289304"/>
                  <a:pt x="271064" y="1316691"/>
                  <a:pt x="265176" y="1344168"/>
                </a:cubicBezTo>
                <a:cubicBezTo>
                  <a:pt x="261920" y="1359365"/>
                  <a:pt x="262983" y="1375987"/>
                  <a:pt x="256032" y="1389888"/>
                </a:cubicBezTo>
                <a:cubicBezTo>
                  <a:pt x="250249" y="1401454"/>
                  <a:pt x="236879" y="1407386"/>
                  <a:pt x="228600" y="1417320"/>
                </a:cubicBezTo>
                <a:cubicBezTo>
                  <a:pt x="221565" y="1425763"/>
                  <a:pt x="216408" y="1435608"/>
                  <a:pt x="210312" y="1444752"/>
                </a:cubicBezTo>
                <a:cubicBezTo>
                  <a:pt x="213360" y="1472184"/>
                  <a:pt x="203222" y="1504726"/>
                  <a:pt x="219456" y="1527048"/>
                </a:cubicBezTo>
                <a:cubicBezTo>
                  <a:pt x="250523" y="1569765"/>
                  <a:pt x="280747" y="1542892"/>
                  <a:pt x="310896" y="1536192"/>
                </a:cubicBezTo>
                <a:cubicBezTo>
                  <a:pt x="328995" y="1532170"/>
                  <a:pt x="347472" y="1530096"/>
                  <a:pt x="365760" y="1527048"/>
                </a:cubicBezTo>
                <a:cubicBezTo>
                  <a:pt x="390740" y="1510395"/>
                  <a:pt x="397292" y="1496253"/>
                  <a:pt x="429768" y="1517904"/>
                </a:cubicBezTo>
                <a:cubicBezTo>
                  <a:pt x="449422" y="1531007"/>
                  <a:pt x="448072" y="1554512"/>
                  <a:pt x="457200" y="1572768"/>
                </a:cubicBezTo>
                <a:cubicBezTo>
                  <a:pt x="462115" y="1582598"/>
                  <a:pt x="467717" y="1592429"/>
                  <a:pt x="475488" y="1600200"/>
                </a:cubicBezTo>
                <a:cubicBezTo>
                  <a:pt x="483259" y="1607971"/>
                  <a:pt x="494477" y="1611453"/>
                  <a:pt x="502920" y="1618488"/>
                </a:cubicBezTo>
                <a:cubicBezTo>
                  <a:pt x="512854" y="1626767"/>
                  <a:pt x="520418" y="1637641"/>
                  <a:pt x="530352" y="1645920"/>
                </a:cubicBezTo>
                <a:cubicBezTo>
                  <a:pt x="538795" y="1652955"/>
                  <a:pt x="547954" y="1659293"/>
                  <a:pt x="557784" y="1664208"/>
                </a:cubicBezTo>
                <a:cubicBezTo>
                  <a:pt x="576529" y="1673581"/>
                  <a:pt x="613546" y="1679018"/>
                  <a:pt x="630936" y="1682496"/>
                </a:cubicBezTo>
                <a:cubicBezTo>
                  <a:pt x="730385" y="1815095"/>
                  <a:pt x="611659" y="1648761"/>
                  <a:pt x="667512" y="1746504"/>
                </a:cubicBezTo>
                <a:cubicBezTo>
                  <a:pt x="692830" y="1790811"/>
                  <a:pt x="705445" y="1785755"/>
                  <a:pt x="740664" y="1828800"/>
                </a:cubicBezTo>
                <a:cubicBezTo>
                  <a:pt x="754582" y="1845811"/>
                  <a:pt x="777240" y="1883664"/>
                  <a:pt x="777240" y="1883664"/>
                </a:cubicBezTo>
                <a:cubicBezTo>
                  <a:pt x="780288" y="1895856"/>
                  <a:pt x="778108" y="1910782"/>
                  <a:pt x="786384" y="1920240"/>
                </a:cubicBezTo>
                <a:cubicBezTo>
                  <a:pt x="816867" y="1955078"/>
                  <a:pt x="839844" y="1956465"/>
                  <a:pt x="877824" y="1965960"/>
                </a:cubicBezTo>
                <a:lnTo>
                  <a:pt x="1042416" y="1956816"/>
                </a:lnTo>
                <a:cubicBezTo>
                  <a:pt x="1072970" y="1954634"/>
                  <a:pt x="1119094" y="1974512"/>
                  <a:pt x="1133856" y="1947672"/>
                </a:cubicBezTo>
                <a:cubicBezTo>
                  <a:pt x="1161804" y="1896858"/>
                  <a:pt x="1137750" y="1831690"/>
                  <a:pt x="1143000" y="1773936"/>
                </a:cubicBezTo>
                <a:cubicBezTo>
                  <a:pt x="1143873" y="1764337"/>
                  <a:pt x="1145328" y="1753320"/>
                  <a:pt x="1152144" y="1746504"/>
                </a:cubicBezTo>
                <a:cubicBezTo>
                  <a:pt x="1158960" y="1739688"/>
                  <a:pt x="1170432" y="1740408"/>
                  <a:pt x="1179576" y="1737360"/>
                </a:cubicBezTo>
                <a:cubicBezTo>
                  <a:pt x="1188720" y="1728216"/>
                  <a:pt x="1206470" y="1722848"/>
                  <a:pt x="1207008" y="1709928"/>
                </a:cubicBezTo>
                <a:cubicBezTo>
                  <a:pt x="1217726" y="1452689"/>
                  <a:pt x="1216025" y="1519145"/>
                  <a:pt x="987552" y="1508760"/>
                </a:cubicBezTo>
                <a:cubicBezTo>
                  <a:pt x="978408" y="1502664"/>
                  <a:pt x="960120" y="1501462"/>
                  <a:pt x="960120" y="1490472"/>
                </a:cubicBezTo>
                <a:cubicBezTo>
                  <a:pt x="960120" y="1480833"/>
                  <a:pt x="977913" y="1481328"/>
                  <a:pt x="987552" y="1481328"/>
                </a:cubicBezTo>
                <a:cubicBezTo>
                  <a:pt x="997191" y="1481328"/>
                  <a:pt x="1005685" y="1487936"/>
                  <a:pt x="1014984" y="1490472"/>
                </a:cubicBezTo>
                <a:cubicBezTo>
                  <a:pt x="1039233" y="1497085"/>
                  <a:pt x="1088136" y="1508760"/>
                  <a:pt x="1088136" y="1508760"/>
                </a:cubicBezTo>
                <a:cubicBezTo>
                  <a:pt x="1124712" y="1505712"/>
                  <a:pt x="1164129" y="1514074"/>
                  <a:pt x="1197864" y="1499616"/>
                </a:cubicBezTo>
                <a:cubicBezTo>
                  <a:pt x="1212951" y="1493150"/>
                  <a:pt x="1206612" y="1467253"/>
                  <a:pt x="1216152" y="1453896"/>
                </a:cubicBezTo>
                <a:cubicBezTo>
                  <a:pt x="1227231" y="1438386"/>
                  <a:pt x="1254535" y="1431958"/>
                  <a:pt x="1271016" y="1426464"/>
                </a:cubicBezTo>
                <a:cubicBezTo>
                  <a:pt x="1387364" y="1432588"/>
                  <a:pt x="1425539" y="1388037"/>
                  <a:pt x="1463040" y="1463040"/>
                </a:cubicBezTo>
                <a:cubicBezTo>
                  <a:pt x="1467351" y="1471661"/>
                  <a:pt x="1469136" y="1481328"/>
                  <a:pt x="1472184" y="1490472"/>
                </a:cubicBezTo>
                <a:cubicBezTo>
                  <a:pt x="1475232" y="1578864"/>
                  <a:pt x="1474180" y="1667493"/>
                  <a:pt x="1481328" y="1755648"/>
                </a:cubicBezTo>
                <a:cubicBezTo>
                  <a:pt x="1483359" y="1780700"/>
                  <a:pt x="1485674" y="1807887"/>
                  <a:pt x="1499616" y="1828800"/>
                </a:cubicBezTo>
                <a:lnTo>
                  <a:pt x="1517904" y="1856232"/>
                </a:lnTo>
                <a:cubicBezTo>
                  <a:pt x="1532479" y="1854774"/>
                  <a:pt x="1615356" y="1860930"/>
                  <a:pt x="1636776" y="1828800"/>
                </a:cubicBezTo>
                <a:cubicBezTo>
                  <a:pt x="1643747" y="1818343"/>
                  <a:pt x="1642872" y="1804416"/>
                  <a:pt x="1645920" y="1792224"/>
                </a:cubicBezTo>
                <a:cubicBezTo>
                  <a:pt x="1648968" y="1755648"/>
                  <a:pt x="1650776" y="1718947"/>
                  <a:pt x="1655064" y="1682496"/>
                </a:cubicBezTo>
                <a:cubicBezTo>
                  <a:pt x="1656880" y="1667061"/>
                  <a:pt x="1654666" y="1649044"/>
                  <a:pt x="1664208" y="1636776"/>
                </a:cubicBezTo>
                <a:cubicBezTo>
                  <a:pt x="1677702" y="1619426"/>
                  <a:pt x="1719072" y="1600200"/>
                  <a:pt x="1719072" y="1600200"/>
                </a:cubicBezTo>
                <a:cubicBezTo>
                  <a:pt x="1723510" y="1493682"/>
                  <a:pt x="1688378" y="1423063"/>
                  <a:pt x="1746504" y="1353312"/>
                </a:cubicBezTo>
                <a:cubicBezTo>
                  <a:pt x="1754783" y="1343378"/>
                  <a:pt x="1764002" y="1334159"/>
                  <a:pt x="1773936" y="1325880"/>
                </a:cubicBezTo>
                <a:cubicBezTo>
                  <a:pt x="1782379" y="1318845"/>
                  <a:pt x="1792224" y="1313688"/>
                  <a:pt x="1801368" y="1307592"/>
                </a:cubicBezTo>
                <a:cubicBezTo>
                  <a:pt x="1804787" y="1287078"/>
                  <a:pt x="1804692" y="1241368"/>
                  <a:pt x="1828800" y="1225296"/>
                </a:cubicBezTo>
                <a:cubicBezTo>
                  <a:pt x="1839257" y="1218325"/>
                  <a:pt x="1853184" y="1219200"/>
                  <a:pt x="1865376" y="1216152"/>
                </a:cubicBezTo>
                <a:cubicBezTo>
                  <a:pt x="1892808" y="1219200"/>
                  <a:pt x="1920447" y="1220758"/>
                  <a:pt x="1947672" y="1225296"/>
                </a:cubicBezTo>
                <a:cubicBezTo>
                  <a:pt x="1989705" y="1232302"/>
                  <a:pt x="1962324" y="1235494"/>
                  <a:pt x="2002536" y="1252728"/>
                </a:cubicBezTo>
                <a:cubicBezTo>
                  <a:pt x="2014087" y="1257678"/>
                  <a:pt x="2026920" y="1258824"/>
                  <a:pt x="2039112" y="1261872"/>
                </a:cubicBezTo>
                <a:cubicBezTo>
                  <a:pt x="2124456" y="1258824"/>
                  <a:pt x="2210053" y="1259970"/>
                  <a:pt x="2295144" y="1252728"/>
                </a:cubicBezTo>
                <a:cubicBezTo>
                  <a:pt x="2353562" y="1247756"/>
                  <a:pt x="2468880" y="1225296"/>
                  <a:pt x="2468880" y="1225296"/>
                </a:cubicBezTo>
                <a:cubicBezTo>
                  <a:pt x="2478024" y="1222248"/>
                  <a:pt x="2488292" y="1221499"/>
                  <a:pt x="2496312" y="1216152"/>
                </a:cubicBezTo>
                <a:cubicBezTo>
                  <a:pt x="2564253" y="1170858"/>
                  <a:pt x="2494541" y="1209221"/>
                  <a:pt x="2532888" y="1161288"/>
                </a:cubicBezTo>
                <a:cubicBezTo>
                  <a:pt x="2539753" y="1152706"/>
                  <a:pt x="2551176" y="1149096"/>
                  <a:pt x="2560320" y="1143000"/>
                </a:cubicBezTo>
                <a:cubicBezTo>
                  <a:pt x="2588730" y="1086181"/>
                  <a:pt x="2571152" y="1127948"/>
                  <a:pt x="2587752" y="1069848"/>
                </a:cubicBezTo>
                <a:cubicBezTo>
                  <a:pt x="2590400" y="1060580"/>
                  <a:pt x="2590080" y="1049232"/>
                  <a:pt x="2596896" y="1042416"/>
                </a:cubicBezTo>
                <a:cubicBezTo>
                  <a:pt x="2603712" y="1035600"/>
                  <a:pt x="2615707" y="1037583"/>
                  <a:pt x="2624328" y="1033272"/>
                </a:cubicBezTo>
                <a:cubicBezTo>
                  <a:pt x="2634158" y="1028357"/>
                  <a:pt x="2642817" y="1021372"/>
                  <a:pt x="2651760" y="1014984"/>
                </a:cubicBezTo>
                <a:cubicBezTo>
                  <a:pt x="2677962" y="996268"/>
                  <a:pt x="2693703" y="989192"/>
                  <a:pt x="2706624" y="960120"/>
                </a:cubicBezTo>
                <a:cubicBezTo>
                  <a:pt x="2731260" y="904690"/>
                  <a:pt x="2721277" y="907899"/>
                  <a:pt x="2734056" y="850392"/>
                </a:cubicBezTo>
                <a:cubicBezTo>
                  <a:pt x="2736147" y="840983"/>
                  <a:pt x="2740152" y="832104"/>
                  <a:pt x="2743200" y="822960"/>
                </a:cubicBezTo>
                <a:cubicBezTo>
                  <a:pt x="2746248" y="801624"/>
                  <a:pt x="2752926" y="780497"/>
                  <a:pt x="2752344" y="758952"/>
                </a:cubicBezTo>
                <a:cubicBezTo>
                  <a:pt x="2749868" y="667342"/>
                  <a:pt x="2748204" y="575176"/>
                  <a:pt x="2734056" y="484632"/>
                </a:cubicBezTo>
                <a:cubicBezTo>
                  <a:pt x="2732359" y="473774"/>
                  <a:pt x="2717464" y="468151"/>
                  <a:pt x="2706624" y="466344"/>
                </a:cubicBezTo>
                <a:cubicBezTo>
                  <a:pt x="2661426" y="458811"/>
                  <a:pt x="2615184" y="460248"/>
                  <a:pt x="2569464" y="457200"/>
                </a:cubicBezTo>
                <a:cubicBezTo>
                  <a:pt x="2560320" y="451104"/>
                  <a:pt x="2550475" y="445947"/>
                  <a:pt x="2542032" y="438912"/>
                </a:cubicBezTo>
                <a:cubicBezTo>
                  <a:pt x="2532098" y="430633"/>
                  <a:pt x="2527034" y="415033"/>
                  <a:pt x="2514600" y="411480"/>
                </a:cubicBezTo>
                <a:cubicBezTo>
                  <a:pt x="2502516" y="408028"/>
                  <a:pt x="2490216" y="417576"/>
                  <a:pt x="2478024" y="420624"/>
                </a:cubicBezTo>
                <a:cubicBezTo>
                  <a:pt x="2452535" y="458857"/>
                  <a:pt x="2446246" y="476061"/>
                  <a:pt x="2414016" y="502920"/>
                </a:cubicBezTo>
                <a:cubicBezTo>
                  <a:pt x="2405573" y="509955"/>
                  <a:pt x="2397246" y="518543"/>
                  <a:pt x="2386584" y="521208"/>
                </a:cubicBezTo>
                <a:cubicBezTo>
                  <a:pt x="2359807" y="527902"/>
                  <a:pt x="2331720" y="527304"/>
                  <a:pt x="2304288" y="530352"/>
                </a:cubicBezTo>
                <a:cubicBezTo>
                  <a:pt x="2219896" y="572548"/>
                  <a:pt x="2257584" y="560316"/>
                  <a:pt x="2194560" y="576072"/>
                </a:cubicBezTo>
                <a:cubicBezTo>
                  <a:pt x="2185416" y="582168"/>
                  <a:pt x="2177171" y="589897"/>
                  <a:pt x="2167128" y="594360"/>
                </a:cubicBezTo>
                <a:cubicBezTo>
                  <a:pt x="2149512" y="602189"/>
                  <a:pt x="2128304" y="601955"/>
                  <a:pt x="2112264" y="612648"/>
                </a:cubicBezTo>
                <a:lnTo>
                  <a:pt x="2084832" y="630936"/>
                </a:lnTo>
                <a:cubicBezTo>
                  <a:pt x="2040963" y="696740"/>
                  <a:pt x="2103086" y="615719"/>
                  <a:pt x="2011680" y="676656"/>
                </a:cubicBezTo>
                <a:cubicBezTo>
                  <a:pt x="1993392" y="688848"/>
                  <a:pt x="1972358" y="697690"/>
                  <a:pt x="1956816" y="713232"/>
                </a:cubicBezTo>
                <a:cubicBezTo>
                  <a:pt x="1947672" y="722376"/>
                  <a:pt x="1939907" y="733148"/>
                  <a:pt x="1929384" y="740664"/>
                </a:cubicBezTo>
                <a:cubicBezTo>
                  <a:pt x="1918292" y="748587"/>
                  <a:pt x="1904643" y="752189"/>
                  <a:pt x="1892808" y="758952"/>
                </a:cubicBezTo>
                <a:cubicBezTo>
                  <a:pt x="1883266" y="764404"/>
                  <a:pt x="1874520" y="771144"/>
                  <a:pt x="1865376" y="777240"/>
                </a:cubicBezTo>
                <a:cubicBezTo>
                  <a:pt x="1801368" y="774192"/>
                  <a:pt x="1736561" y="778631"/>
                  <a:pt x="1673352" y="768096"/>
                </a:cubicBezTo>
                <a:cubicBezTo>
                  <a:pt x="1660596" y="765970"/>
                  <a:pt x="1653859" y="750872"/>
                  <a:pt x="1645920" y="740664"/>
                </a:cubicBezTo>
                <a:cubicBezTo>
                  <a:pt x="1632426" y="723314"/>
                  <a:pt x="1616295" y="706652"/>
                  <a:pt x="1609344" y="685800"/>
                </a:cubicBezTo>
                <a:cubicBezTo>
                  <a:pt x="1603248" y="667512"/>
                  <a:pt x="1607096" y="641629"/>
                  <a:pt x="1591056" y="630936"/>
                </a:cubicBezTo>
                <a:cubicBezTo>
                  <a:pt x="1572768" y="618744"/>
                  <a:pt x="1557044" y="601311"/>
                  <a:pt x="1536192" y="594360"/>
                </a:cubicBezTo>
                <a:cubicBezTo>
                  <a:pt x="1527048" y="591312"/>
                  <a:pt x="1517186" y="589897"/>
                  <a:pt x="1508760" y="585216"/>
                </a:cubicBezTo>
                <a:cubicBezTo>
                  <a:pt x="1489547" y="574542"/>
                  <a:pt x="1472184" y="560832"/>
                  <a:pt x="1453896" y="548640"/>
                </a:cubicBezTo>
                <a:lnTo>
                  <a:pt x="1426464" y="530352"/>
                </a:lnTo>
                <a:cubicBezTo>
                  <a:pt x="1423416" y="521208"/>
                  <a:pt x="1423341" y="510446"/>
                  <a:pt x="1417320" y="502920"/>
                </a:cubicBezTo>
                <a:cubicBezTo>
                  <a:pt x="1410455" y="494338"/>
                  <a:pt x="1398331" y="491667"/>
                  <a:pt x="1389888" y="484632"/>
                </a:cubicBezTo>
                <a:cubicBezTo>
                  <a:pt x="1379954" y="476353"/>
                  <a:pt x="1370735" y="467134"/>
                  <a:pt x="1362456" y="457200"/>
                </a:cubicBezTo>
                <a:cubicBezTo>
                  <a:pt x="1355421" y="448757"/>
                  <a:pt x="1351939" y="437539"/>
                  <a:pt x="1344168" y="429768"/>
                </a:cubicBezTo>
                <a:cubicBezTo>
                  <a:pt x="1336397" y="421997"/>
                  <a:pt x="1325179" y="418515"/>
                  <a:pt x="1316736" y="411480"/>
                </a:cubicBezTo>
                <a:cubicBezTo>
                  <a:pt x="1306802" y="403201"/>
                  <a:pt x="1300064" y="391221"/>
                  <a:pt x="1289304" y="384048"/>
                </a:cubicBezTo>
                <a:cubicBezTo>
                  <a:pt x="1281284" y="378701"/>
                  <a:pt x="1270493" y="379215"/>
                  <a:pt x="1261872" y="374904"/>
                </a:cubicBezTo>
                <a:cubicBezTo>
                  <a:pt x="1190968" y="339452"/>
                  <a:pt x="1275959" y="370456"/>
                  <a:pt x="1207008" y="347472"/>
                </a:cubicBezTo>
                <a:cubicBezTo>
                  <a:pt x="1194816" y="335280"/>
                  <a:pt x="1183896" y="321667"/>
                  <a:pt x="1170432" y="310896"/>
                </a:cubicBezTo>
                <a:cubicBezTo>
                  <a:pt x="1153269" y="297166"/>
                  <a:pt x="1131110" y="289862"/>
                  <a:pt x="1115568" y="274320"/>
                </a:cubicBezTo>
                <a:cubicBezTo>
                  <a:pt x="1106424" y="265176"/>
                  <a:pt x="1099102" y="253742"/>
                  <a:pt x="1088136" y="246888"/>
                </a:cubicBezTo>
                <a:cubicBezTo>
                  <a:pt x="1074217" y="238189"/>
                  <a:pt x="1057656" y="234696"/>
                  <a:pt x="1042416" y="228600"/>
                </a:cubicBezTo>
                <a:cubicBezTo>
                  <a:pt x="1036320" y="219456"/>
                  <a:pt x="1032399" y="208405"/>
                  <a:pt x="1024128" y="201168"/>
                </a:cubicBezTo>
                <a:cubicBezTo>
                  <a:pt x="998576" y="178810"/>
                  <a:pt x="952452" y="156432"/>
                  <a:pt x="923544" y="137160"/>
                </a:cubicBezTo>
                <a:lnTo>
                  <a:pt x="868680" y="100584"/>
                </a:lnTo>
                <a:cubicBezTo>
                  <a:pt x="865632" y="88392"/>
                  <a:pt x="865771" y="74919"/>
                  <a:pt x="859536" y="64008"/>
                </a:cubicBezTo>
                <a:lnTo>
                  <a:pt x="822960" y="0"/>
                </a:lnTo>
                <a:close/>
              </a:path>
            </a:pathLst>
          </a:custGeom>
          <a:solidFill>
            <a:srgbClr val="00206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8" name="Freeform 37"/>
          <p:cNvSpPr/>
          <p:nvPr/>
        </p:nvSpPr>
        <p:spPr>
          <a:xfrm>
            <a:off x="6279997" y="4654296"/>
            <a:ext cx="680062" cy="1197864"/>
          </a:xfrm>
          <a:custGeom>
            <a:avLst/>
            <a:gdLst>
              <a:gd name="connsiteX0" fmla="*/ 596291 w 680062"/>
              <a:gd name="connsiteY0" fmla="*/ 0 h 1197864"/>
              <a:gd name="connsiteX1" fmla="*/ 596291 w 680062"/>
              <a:gd name="connsiteY1" fmla="*/ 0 h 1197864"/>
              <a:gd name="connsiteX2" fmla="*/ 532283 w 680062"/>
              <a:gd name="connsiteY2" fmla="*/ 100584 h 1197864"/>
              <a:gd name="connsiteX3" fmla="*/ 486563 w 680062"/>
              <a:gd name="connsiteY3" fmla="*/ 109728 h 1197864"/>
              <a:gd name="connsiteX4" fmla="*/ 468275 w 680062"/>
              <a:gd name="connsiteY4" fmla="*/ 182880 h 1197864"/>
              <a:gd name="connsiteX5" fmla="*/ 422555 w 680062"/>
              <a:gd name="connsiteY5" fmla="*/ 237744 h 1197864"/>
              <a:gd name="connsiteX6" fmla="*/ 395123 w 680062"/>
              <a:gd name="connsiteY6" fmla="*/ 256032 h 1197864"/>
              <a:gd name="connsiteX7" fmla="*/ 367691 w 680062"/>
              <a:gd name="connsiteY7" fmla="*/ 283464 h 1197864"/>
              <a:gd name="connsiteX8" fmla="*/ 294539 w 680062"/>
              <a:gd name="connsiteY8" fmla="*/ 320040 h 1197864"/>
              <a:gd name="connsiteX9" fmla="*/ 184811 w 680062"/>
              <a:gd name="connsiteY9" fmla="*/ 329184 h 1197864"/>
              <a:gd name="connsiteX10" fmla="*/ 157379 w 680062"/>
              <a:gd name="connsiteY10" fmla="*/ 347472 h 1197864"/>
              <a:gd name="connsiteX11" fmla="*/ 148235 w 680062"/>
              <a:gd name="connsiteY11" fmla="*/ 374904 h 1197864"/>
              <a:gd name="connsiteX12" fmla="*/ 129947 w 680062"/>
              <a:gd name="connsiteY12" fmla="*/ 402336 h 1197864"/>
              <a:gd name="connsiteX13" fmla="*/ 120803 w 680062"/>
              <a:gd name="connsiteY13" fmla="*/ 448056 h 1197864"/>
              <a:gd name="connsiteX14" fmla="*/ 111659 w 680062"/>
              <a:gd name="connsiteY14" fmla="*/ 521208 h 1197864"/>
              <a:gd name="connsiteX15" fmla="*/ 102515 w 680062"/>
              <a:gd name="connsiteY15" fmla="*/ 576072 h 1197864"/>
              <a:gd name="connsiteX16" fmla="*/ 75083 w 680062"/>
              <a:gd name="connsiteY16" fmla="*/ 749808 h 1197864"/>
              <a:gd name="connsiteX17" fmla="*/ 65939 w 680062"/>
              <a:gd name="connsiteY17" fmla="*/ 786384 h 1197864"/>
              <a:gd name="connsiteX18" fmla="*/ 11075 w 680062"/>
              <a:gd name="connsiteY18" fmla="*/ 822960 h 1197864"/>
              <a:gd name="connsiteX19" fmla="*/ 11075 w 680062"/>
              <a:gd name="connsiteY19" fmla="*/ 905256 h 1197864"/>
              <a:gd name="connsiteX20" fmla="*/ 47651 w 680062"/>
              <a:gd name="connsiteY20" fmla="*/ 960120 h 1197864"/>
              <a:gd name="connsiteX21" fmla="*/ 38507 w 680062"/>
              <a:gd name="connsiteY21" fmla="*/ 1042416 h 1197864"/>
              <a:gd name="connsiteX22" fmla="*/ 29363 w 680062"/>
              <a:gd name="connsiteY22" fmla="*/ 1069848 h 1197864"/>
              <a:gd name="connsiteX23" fmla="*/ 75083 w 680062"/>
              <a:gd name="connsiteY23" fmla="*/ 1179576 h 1197864"/>
              <a:gd name="connsiteX24" fmla="*/ 102515 w 680062"/>
              <a:gd name="connsiteY24" fmla="*/ 1197864 h 1197864"/>
              <a:gd name="connsiteX25" fmla="*/ 139091 w 680062"/>
              <a:gd name="connsiteY25" fmla="*/ 1161288 h 1197864"/>
              <a:gd name="connsiteX26" fmla="*/ 166523 w 680062"/>
              <a:gd name="connsiteY26" fmla="*/ 1152144 h 1197864"/>
              <a:gd name="connsiteX27" fmla="*/ 239675 w 680062"/>
              <a:gd name="connsiteY27" fmla="*/ 1143000 h 1197864"/>
              <a:gd name="connsiteX28" fmla="*/ 276251 w 680062"/>
              <a:gd name="connsiteY28" fmla="*/ 1060704 h 1197864"/>
              <a:gd name="connsiteX29" fmla="*/ 294539 w 680062"/>
              <a:gd name="connsiteY29" fmla="*/ 1024128 h 1197864"/>
              <a:gd name="connsiteX30" fmla="*/ 321971 w 680062"/>
              <a:gd name="connsiteY30" fmla="*/ 996696 h 1197864"/>
              <a:gd name="connsiteX31" fmla="*/ 331115 w 680062"/>
              <a:gd name="connsiteY31" fmla="*/ 969264 h 1197864"/>
              <a:gd name="connsiteX32" fmla="*/ 376835 w 680062"/>
              <a:gd name="connsiteY32" fmla="*/ 914400 h 1197864"/>
              <a:gd name="connsiteX33" fmla="*/ 385979 w 680062"/>
              <a:gd name="connsiteY33" fmla="*/ 886968 h 1197864"/>
              <a:gd name="connsiteX34" fmla="*/ 404267 w 680062"/>
              <a:gd name="connsiteY34" fmla="*/ 859536 h 1197864"/>
              <a:gd name="connsiteX35" fmla="*/ 413411 w 680062"/>
              <a:gd name="connsiteY35" fmla="*/ 832104 h 1197864"/>
              <a:gd name="connsiteX36" fmla="*/ 431699 w 680062"/>
              <a:gd name="connsiteY36" fmla="*/ 795528 h 1197864"/>
              <a:gd name="connsiteX37" fmla="*/ 449987 w 680062"/>
              <a:gd name="connsiteY37" fmla="*/ 768096 h 1197864"/>
              <a:gd name="connsiteX38" fmla="*/ 468275 w 680062"/>
              <a:gd name="connsiteY38" fmla="*/ 713232 h 1197864"/>
              <a:gd name="connsiteX39" fmla="*/ 486563 w 680062"/>
              <a:gd name="connsiteY39" fmla="*/ 621792 h 1197864"/>
              <a:gd name="connsiteX40" fmla="*/ 504851 w 680062"/>
              <a:gd name="connsiteY40" fmla="*/ 594360 h 1197864"/>
              <a:gd name="connsiteX41" fmla="*/ 513995 w 680062"/>
              <a:gd name="connsiteY41" fmla="*/ 557784 h 1197864"/>
              <a:gd name="connsiteX42" fmla="*/ 532283 w 680062"/>
              <a:gd name="connsiteY42" fmla="*/ 530352 h 1197864"/>
              <a:gd name="connsiteX43" fmla="*/ 541427 w 680062"/>
              <a:gd name="connsiteY43" fmla="*/ 484632 h 1197864"/>
              <a:gd name="connsiteX44" fmla="*/ 559715 w 680062"/>
              <a:gd name="connsiteY44" fmla="*/ 429768 h 1197864"/>
              <a:gd name="connsiteX45" fmla="*/ 578003 w 680062"/>
              <a:gd name="connsiteY45" fmla="*/ 374904 h 1197864"/>
              <a:gd name="connsiteX46" fmla="*/ 605435 w 680062"/>
              <a:gd name="connsiteY46" fmla="*/ 320040 h 1197864"/>
              <a:gd name="connsiteX47" fmla="*/ 632867 w 680062"/>
              <a:gd name="connsiteY47" fmla="*/ 310896 h 1197864"/>
              <a:gd name="connsiteX48" fmla="*/ 660299 w 680062"/>
              <a:gd name="connsiteY48" fmla="*/ 54864 h 1197864"/>
              <a:gd name="connsiteX49" fmla="*/ 632867 w 680062"/>
              <a:gd name="connsiteY49" fmla="*/ 45720 h 1197864"/>
              <a:gd name="connsiteX50" fmla="*/ 596291 w 680062"/>
              <a:gd name="connsiteY50" fmla="*/ 0 h 1197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680062" h="1197864">
                <a:moveTo>
                  <a:pt x="596291" y="0"/>
                </a:moveTo>
                <a:lnTo>
                  <a:pt x="596291" y="0"/>
                </a:lnTo>
                <a:cubicBezTo>
                  <a:pt x="586756" y="19071"/>
                  <a:pt x="563422" y="85014"/>
                  <a:pt x="532283" y="100584"/>
                </a:cubicBezTo>
                <a:cubicBezTo>
                  <a:pt x="518382" y="107535"/>
                  <a:pt x="501803" y="106680"/>
                  <a:pt x="486563" y="109728"/>
                </a:cubicBezTo>
                <a:cubicBezTo>
                  <a:pt x="483085" y="127118"/>
                  <a:pt x="477648" y="164135"/>
                  <a:pt x="468275" y="182880"/>
                </a:cubicBezTo>
                <a:cubicBezTo>
                  <a:pt x="458000" y="203431"/>
                  <a:pt x="439889" y="223299"/>
                  <a:pt x="422555" y="237744"/>
                </a:cubicBezTo>
                <a:cubicBezTo>
                  <a:pt x="414112" y="244779"/>
                  <a:pt x="403566" y="248997"/>
                  <a:pt x="395123" y="256032"/>
                </a:cubicBezTo>
                <a:cubicBezTo>
                  <a:pt x="385189" y="264311"/>
                  <a:pt x="377625" y="275185"/>
                  <a:pt x="367691" y="283464"/>
                </a:cubicBezTo>
                <a:cubicBezTo>
                  <a:pt x="349769" y="298399"/>
                  <a:pt x="315860" y="316277"/>
                  <a:pt x="294539" y="320040"/>
                </a:cubicBezTo>
                <a:cubicBezTo>
                  <a:pt x="258395" y="326418"/>
                  <a:pt x="221387" y="326136"/>
                  <a:pt x="184811" y="329184"/>
                </a:cubicBezTo>
                <a:cubicBezTo>
                  <a:pt x="175667" y="335280"/>
                  <a:pt x="164244" y="338890"/>
                  <a:pt x="157379" y="347472"/>
                </a:cubicBezTo>
                <a:cubicBezTo>
                  <a:pt x="151358" y="354998"/>
                  <a:pt x="152546" y="366283"/>
                  <a:pt x="148235" y="374904"/>
                </a:cubicBezTo>
                <a:cubicBezTo>
                  <a:pt x="143320" y="384734"/>
                  <a:pt x="136043" y="393192"/>
                  <a:pt x="129947" y="402336"/>
                </a:cubicBezTo>
                <a:cubicBezTo>
                  <a:pt x="126899" y="417576"/>
                  <a:pt x="123166" y="432695"/>
                  <a:pt x="120803" y="448056"/>
                </a:cubicBezTo>
                <a:cubicBezTo>
                  <a:pt x="117066" y="472344"/>
                  <a:pt x="115134" y="496881"/>
                  <a:pt x="111659" y="521208"/>
                </a:cubicBezTo>
                <a:cubicBezTo>
                  <a:pt x="109037" y="539562"/>
                  <a:pt x="105563" y="557784"/>
                  <a:pt x="102515" y="576072"/>
                </a:cubicBezTo>
                <a:cubicBezTo>
                  <a:pt x="84825" y="806045"/>
                  <a:pt x="109367" y="612674"/>
                  <a:pt x="75083" y="749808"/>
                </a:cubicBezTo>
                <a:cubicBezTo>
                  <a:pt x="72035" y="762000"/>
                  <a:pt x="74215" y="776926"/>
                  <a:pt x="65939" y="786384"/>
                </a:cubicBezTo>
                <a:cubicBezTo>
                  <a:pt x="51465" y="802925"/>
                  <a:pt x="11075" y="822960"/>
                  <a:pt x="11075" y="822960"/>
                </a:cubicBezTo>
                <a:cubicBezTo>
                  <a:pt x="-214" y="856826"/>
                  <a:pt x="-6806" y="862342"/>
                  <a:pt x="11075" y="905256"/>
                </a:cubicBezTo>
                <a:cubicBezTo>
                  <a:pt x="19529" y="925545"/>
                  <a:pt x="47651" y="960120"/>
                  <a:pt x="47651" y="960120"/>
                </a:cubicBezTo>
                <a:cubicBezTo>
                  <a:pt x="44603" y="987552"/>
                  <a:pt x="43045" y="1015191"/>
                  <a:pt x="38507" y="1042416"/>
                </a:cubicBezTo>
                <a:cubicBezTo>
                  <a:pt x="36922" y="1051923"/>
                  <a:pt x="27778" y="1060341"/>
                  <a:pt x="29363" y="1069848"/>
                </a:cubicBezTo>
                <a:cubicBezTo>
                  <a:pt x="32694" y="1089832"/>
                  <a:pt x="51236" y="1155729"/>
                  <a:pt x="75083" y="1179576"/>
                </a:cubicBezTo>
                <a:cubicBezTo>
                  <a:pt x="82854" y="1187347"/>
                  <a:pt x="93371" y="1191768"/>
                  <a:pt x="102515" y="1197864"/>
                </a:cubicBezTo>
                <a:cubicBezTo>
                  <a:pt x="175667" y="1173480"/>
                  <a:pt x="90323" y="1210056"/>
                  <a:pt x="139091" y="1161288"/>
                </a:cubicBezTo>
                <a:cubicBezTo>
                  <a:pt x="145907" y="1154472"/>
                  <a:pt x="157040" y="1153868"/>
                  <a:pt x="166523" y="1152144"/>
                </a:cubicBezTo>
                <a:cubicBezTo>
                  <a:pt x="190700" y="1147748"/>
                  <a:pt x="215291" y="1146048"/>
                  <a:pt x="239675" y="1143000"/>
                </a:cubicBezTo>
                <a:cubicBezTo>
                  <a:pt x="271605" y="1047209"/>
                  <a:pt x="241474" y="1121564"/>
                  <a:pt x="276251" y="1060704"/>
                </a:cubicBezTo>
                <a:cubicBezTo>
                  <a:pt x="283014" y="1048869"/>
                  <a:pt x="286616" y="1035220"/>
                  <a:pt x="294539" y="1024128"/>
                </a:cubicBezTo>
                <a:cubicBezTo>
                  <a:pt x="302055" y="1013605"/>
                  <a:pt x="312827" y="1005840"/>
                  <a:pt x="321971" y="996696"/>
                </a:cubicBezTo>
                <a:cubicBezTo>
                  <a:pt x="325019" y="987552"/>
                  <a:pt x="325768" y="977284"/>
                  <a:pt x="331115" y="969264"/>
                </a:cubicBezTo>
                <a:cubicBezTo>
                  <a:pt x="371561" y="908595"/>
                  <a:pt x="346918" y="974233"/>
                  <a:pt x="376835" y="914400"/>
                </a:cubicBezTo>
                <a:cubicBezTo>
                  <a:pt x="381146" y="905779"/>
                  <a:pt x="381668" y="895589"/>
                  <a:pt x="385979" y="886968"/>
                </a:cubicBezTo>
                <a:cubicBezTo>
                  <a:pt x="390894" y="877138"/>
                  <a:pt x="399352" y="869366"/>
                  <a:pt x="404267" y="859536"/>
                </a:cubicBezTo>
                <a:cubicBezTo>
                  <a:pt x="408578" y="850915"/>
                  <a:pt x="409614" y="840963"/>
                  <a:pt x="413411" y="832104"/>
                </a:cubicBezTo>
                <a:cubicBezTo>
                  <a:pt x="418781" y="819575"/>
                  <a:pt x="424936" y="807363"/>
                  <a:pt x="431699" y="795528"/>
                </a:cubicBezTo>
                <a:cubicBezTo>
                  <a:pt x="437151" y="785986"/>
                  <a:pt x="445524" y="778139"/>
                  <a:pt x="449987" y="768096"/>
                </a:cubicBezTo>
                <a:cubicBezTo>
                  <a:pt x="457816" y="750480"/>
                  <a:pt x="464494" y="732135"/>
                  <a:pt x="468275" y="713232"/>
                </a:cubicBezTo>
                <a:cubicBezTo>
                  <a:pt x="474371" y="682752"/>
                  <a:pt x="469321" y="647655"/>
                  <a:pt x="486563" y="621792"/>
                </a:cubicBezTo>
                <a:lnTo>
                  <a:pt x="504851" y="594360"/>
                </a:lnTo>
                <a:cubicBezTo>
                  <a:pt x="507899" y="582168"/>
                  <a:pt x="509045" y="569335"/>
                  <a:pt x="513995" y="557784"/>
                </a:cubicBezTo>
                <a:cubicBezTo>
                  <a:pt x="518324" y="547683"/>
                  <a:pt x="528424" y="540642"/>
                  <a:pt x="532283" y="530352"/>
                </a:cubicBezTo>
                <a:cubicBezTo>
                  <a:pt x="537740" y="515800"/>
                  <a:pt x="537338" y="499626"/>
                  <a:pt x="541427" y="484632"/>
                </a:cubicBezTo>
                <a:cubicBezTo>
                  <a:pt x="546499" y="466034"/>
                  <a:pt x="553619" y="448056"/>
                  <a:pt x="559715" y="429768"/>
                </a:cubicBezTo>
                <a:lnTo>
                  <a:pt x="578003" y="374904"/>
                </a:lnTo>
                <a:cubicBezTo>
                  <a:pt x="584027" y="356833"/>
                  <a:pt x="589321" y="332932"/>
                  <a:pt x="605435" y="320040"/>
                </a:cubicBezTo>
                <a:cubicBezTo>
                  <a:pt x="612961" y="314019"/>
                  <a:pt x="623723" y="313944"/>
                  <a:pt x="632867" y="310896"/>
                </a:cubicBezTo>
                <a:cubicBezTo>
                  <a:pt x="687193" y="202244"/>
                  <a:pt x="692177" y="222226"/>
                  <a:pt x="660299" y="54864"/>
                </a:cubicBezTo>
                <a:cubicBezTo>
                  <a:pt x="658495" y="45396"/>
                  <a:pt x="641488" y="50031"/>
                  <a:pt x="632867" y="45720"/>
                </a:cubicBezTo>
                <a:cubicBezTo>
                  <a:pt x="612188" y="35380"/>
                  <a:pt x="602387" y="7620"/>
                  <a:pt x="596291" y="0"/>
                </a:cubicBezTo>
                <a:close/>
              </a:path>
            </a:pathLst>
          </a:cu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9" name="Freeform 38"/>
          <p:cNvSpPr/>
          <p:nvPr/>
        </p:nvSpPr>
        <p:spPr>
          <a:xfrm>
            <a:off x="2666227" y="2544024"/>
            <a:ext cx="167542" cy="452673"/>
          </a:xfrm>
          <a:custGeom>
            <a:avLst/>
            <a:gdLst>
              <a:gd name="connsiteX0" fmla="*/ 4545 w 167542"/>
              <a:gd name="connsiteY0" fmla="*/ 0 h 452673"/>
              <a:gd name="connsiteX1" fmla="*/ 4545 w 167542"/>
              <a:gd name="connsiteY1" fmla="*/ 0 h 452673"/>
              <a:gd name="connsiteX2" fmla="*/ 86026 w 167542"/>
              <a:gd name="connsiteY2" fmla="*/ 18107 h 452673"/>
              <a:gd name="connsiteX3" fmla="*/ 122240 w 167542"/>
              <a:gd name="connsiteY3" fmla="*/ 27160 h 452673"/>
              <a:gd name="connsiteX4" fmla="*/ 140347 w 167542"/>
              <a:gd name="connsiteY4" fmla="*/ 81481 h 452673"/>
              <a:gd name="connsiteX5" fmla="*/ 158454 w 167542"/>
              <a:gd name="connsiteY5" fmla="*/ 144855 h 452673"/>
              <a:gd name="connsiteX6" fmla="*/ 167508 w 167542"/>
              <a:gd name="connsiteY6" fmla="*/ 362138 h 452673"/>
              <a:gd name="connsiteX7" fmla="*/ 158454 w 167542"/>
              <a:gd name="connsiteY7" fmla="*/ 443620 h 452673"/>
              <a:gd name="connsiteX8" fmla="*/ 131294 w 167542"/>
              <a:gd name="connsiteY8" fmla="*/ 452673 h 452673"/>
              <a:gd name="connsiteX9" fmla="*/ 67920 w 167542"/>
              <a:gd name="connsiteY9" fmla="*/ 443620 h 452673"/>
              <a:gd name="connsiteX10" fmla="*/ 40759 w 167542"/>
              <a:gd name="connsiteY10" fmla="*/ 380245 h 452673"/>
              <a:gd name="connsiteX11" fmla="*/ 13599 w 167542"/>
              <a:gd name="connsiteY11" fmla="*/ 371192 h 452673"/>
              <a:gd name="connsiteX12" fmla="*/ 13599 w 167542"/>
              <a:gd name="connsiteY12" fmla="*/ 253497 h 452673"/>
              <a:gd name="connsiteX13" fmla="*/ 40759 w 167542"/>
              <a:gd name="connsiteY13" fmla="*/ 226336 h 452673"/>
              <a:gd name="connsiteX14" fmla="*/ 4545 w 167542"/>
              <a:gd name="connsiteY14" fmla="*/ 0 h 452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7542" h="452673">
                <a:moveTo>
                  <a:pt x="4545" y="0"/>
                </a:moveTo>
                <a:lnTo>
                  <a:pt x="4545" y="0"/>
                </a:lnTo>
                <a:lnTo>
                  <a:pt x="86026" y="18107"/>
                </a:lnTo>
                <a:cubicBezTo>
                  <a:pt x="98150" y="20905"/>
                  <a:pt x="114142" y="17713"/>
                  <a:pt x="122240" y="27160"/>
                </a:cubicBezTo>
                <a:cubicBezTo>
                  <a:pt x="134661" y="41651"/>
                  <a:pt x="134311" y="63374"/>
                  <a:pt x="140347" y="81481"/>
                </a:cubicBezTo>
                <a:cubicBezTo>
                  <a:pt x="153338" y="120453"/>
                  <a:pt x="147084" y="99373"/>
                  <a:pt x="158454" y="144855"/>
                </a:cubicBezTo>
                <a:cubicBezTo>
                  <a:pt x="161472" y="217283"/>
                  <a:pt x="167508" y="289647"/>
                  <a:pt x="167508" y="362138"/>
                </a:cubicBezTo>
                <a:cubicBezTo>
                  <a:pt x="167508" y="389466"/>
                  <a:pt x="168603" y="418247"/>
                  <a:pt x="158454" y="443620"/>
                </a:cubicBezTo>
                <a:cubicBezTo>
                  <a:pt x="154910" y="452480"/>
                  <a:pt x="140347" y="449655"/>
                  <a:pt x="131294" y="452673"/>
                </a:cubicBezTo>
                <a:cubicBezTo>
                  <a:pt x="110169" y="449655"/>
                  <a:pt x="86574" y="453983"/>
                  <a:pt x="67920" y="443620"/>
                </a:cubicBezTo>
                <a:cubicBezTo>
                  <a:pt x="33490" y="424492"/>
                  <a:pt x="62606" y="402092"/>
                  <a:pt x="40759" y="380245"/>
                </a:cubicBezTo>
                <a:cubicBezTo>
                  <a:pt x="34011" y="373497"/>
                  <a:pt x="22652" y="374210"/>
                  <a:pt x="13599" y="371192"/>
                </a:cubicBezTo>
                <a:cubicBezTo>
                  <a:pt x="-1647" y="325457"/>
                  <a:pt x="-7208" y="321119"/>
                  <a:pt x="13599" y="253497"/>
                </a:cubicBezTo>
                <a:cubicBezTo>
                  <a:pt x="17364" y="241260"/>
                  <a:pt x="31706" y="235390"/>
                  <a:pt x="40759" y="226336"/>
                </a:cubicBezTo>
                <a:cubicBezTo>
                  <a:pt x="70809" y="136191"/>
                  <a:pt x="49813" y="208719"/>
                  <a:pt x="4545" y="0"/>
                </a:cubicBezTo>
                <a:close/>
              </a:path>
            </a:pathLst>
          </a:custGeom>
          <a:solidFill>
            <a:srgbClr val="78E4A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36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0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1" fill="hold">
                      <p:stCondLst>
                        <p:cond delay="indefinite"/>
                      </p:stCondLst>
                      <p:childTnLst>
                        <p:par>
                          <p:cTn id="402" fill="hold">
                            <p:stCondLst>
                              <p:cond delay="0"/>
                            </p:stCondLst>
                            <p:childTnLst>
                              <p:par>
                                <p:cTn id="4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6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5" fill="hold">
                      <p:stCondLst>
                        <p:cond delay="indefinite"/>
                      </p:stCondLst>
                      <p:childTnLst>
                        <p:par>
                          <p:cTn id="446" fill="hold">
                            <p:stCondLst>
                              <p:cond delay="0"/>
                            </p:stCondLst>
                            <p:childTnLst>
                              <p:par>
                                <p:cTn id="4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2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3" fill="hold">
                      <p:stCondLst>
                        <p:cond delay="indefinite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1" fill="hold">
                      <p:stCondLst>
                        <p:cond delay="indefinite"/>
                      </p:stCondLst>
                      <p:childTnLst>
                        <p:par>
                          <p:cTn id="472" fill="hold">
                            <p:stCondLst>
                              <p:cond delay="0"/>
                            </p:stCondLst>
                            <p:childTnLst>
                              <p:par>
                                <p:cTn id="4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8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7" fill="hold">
                      <p:stCondLst>
                        <p:cond delay="indefinite"/>
                      </p:stCondLst>
                      <p:childTnLst>
                        <p:par>
                          <p:cTn id="498" fill="hold">
                            <p:stCondLst>
                              <p:cond delay="0"/>
                            </p:stCondLst>
                            <p:childTnLst>
                              <p:par>
                                <p:cTn id="49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5" fill="hold">
                      <p:stCondLst>
                        <p:cond delay="indefinite"/>
                      </p:stCondLst>
                      <p:childTnLst>
                        <p:par>
                          <p:cTn id="506" fill="hold">
                            <p:stCondLst>
                              <p:cond delay="0"/>
                            </p:stCondLst>
                            <p:childTnLst>
                              <p:par>
                                <p:cTn id="50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3" fill="hold">
                      <p:stCondLst>
                        <p:cond delay="indefinite"/>
                      </p:stCondLst>
                      <p:childTnLst>
                        <p:par>
                          <p:cTn id="514" fill="hold">
                            <p:stCondLst>
                              <p:cond delay="0"/>
                            </p:stCondLst>
                            <p:childTnLst>
                              <p:par>
                                <p:cTn id="5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9" fill="hold">
                      <p:stCondLst>
                        <p:cond delay="indefinite"/>
                      </p:stCondLst>
                      <p:childTnLst>
                        <p:par>
                          <p:cTn id="530" fill="hold">
                            <p:stCondLst>
                              <p:cond delay="0"/>
                            </p:stCondLst>
                            <p:childTnLst>
                              <p:par>
                                <p:cTn id="5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7" fill="hold">
                      <p:stCondLst>
                        <p:cond delay="indefinite"/>
                      </p:stCondLst>
                      <p:childTnLst>
                        <p:par>
                          <p:cTn id="538" fill="hold">
                            <p:stCondLst>
                              <p:cond delay="0"/>
                            </p:stCondLst>
                            <p:childTnLst>
                              <p:par>
                                <p:cTn id="5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5" fill="hold">
                      <p:stCondLst>
                        <p:cond delay="indefinite"/>
                      </p:stCondLst>
                      <p:childTnLst>
                        <p:par>
                          <p:cTn id="546" fill="hold">
                            <p:stCondLst>
                              <p:cond delay="0"/>
                            </p:stCondLst>
                            <p:childTnLst>
                              <p:par>
                                <p:cTn id="5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3" fill="hold">
                      <p:stCondLst>
                        <p:cond delay="indefinite"/>
                      </p:stCondLst>
                      <p:childTnLst>
                        <p:par>
                          <p:cTn id="554" fill="hold">
                            <p:stCondLst>
                              <p:cond delay="0"/>
                            </p:stCondLst>
                            <p:childTnLst>
                              <p:par>
                                <p:cTn id="5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1" fill="hold">
                      <p:stCondLst>
                        <p:cond delay="indefinite"/>
                      </p:stCondLst>
                      <p:childTnLst>
                        <p:par>
                          <p:cTn id="562" fill="hold">
                            <p:stCondLst>
                              <p:cond delay="0"/>
                            </p:stCondLst>
                            <p:childTnLst>
                              <p:par>
                                <p:cTn id="56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9" fill="hold">
                      <p:stCondLst>
                        <p:cond delay="indefinite"/>
                      </p:stCondLst>
                      <p:childTnLst>
                        <p:par>
                          <p:cTn id="570" fill="hold">
                            <p:stCondLst>
                              <p:cond delay="0"/>
                            </p:stCondLst>
                            <p:childTnLst>
                              <p:par>
                                <p:cTn id="57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5" fill="hold">
                      <p:stCondLst>
                        <p:cond delay="indefinite"/>
                      </p:stCondLst>
                      <p:childTnLst>
                        <p:par>
                          <p:cTn id="586" fill="hold">
                            <p:stCondLst>
                              <p:cond delay="0"/>
                            </p:stCondLst>
                            <p:childTnLst>
                              <p:par>
                                <p:cTn id="58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3" fill="hold">
                      <p:stCondLst>
                        <p:cond delay="indefinite"/>
                      </p:stCondLst>
                      <p:childTnLst>
                        <p:par>
                          <p:cTn id="594" fill="hold">
                            <p:stCondLst>
                              <p:cond delay="0"/>
                            </p:stCondLst>
                            <p:childTnLst>
                              <p:par>
                                <p:cTn id="59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1" fill="hold">
                      <p:stCondLst>
                        <p:cond delay="indefinite"/>
                      </p:stCondLst>
                      <p:childTnLst>
                        <p:par>
                          <p:cTn id="602" fill="hold">
                            <p:stCondLst>
                              <p:cond delay="0"/>
                            </p:stCondLst>
                            <p:childTnLst>
                              <p:par>
                                <p:cTn id="60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9" fill="hold">
                      <p:stCondLst>
                        <p:cond delay="indefinite"/>
                      </p:stCondLst>
                      <p:childTnLst>
                        <p:par>
                          <p:cTn id="610" fill="hold">
                            <p:stCondLst>
                              <p:cond delay="0"/>
                            </p:stCondLst>
                            <p:childTnLst>
                              <p:par>
                                <p:cTn id="6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47020"/>
            <a:ext cx="10024741" cy="5101389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496025" y="2483318"/>
            <a:ext cx="96253" cy="9625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/>
          <p:cNvSpPr txBox="1"/>
          <p:nvPr/>
        </p:nvSpPr>
        <p:spPr>
          <a:xfrm>
            <a:off x="5374991" y="22804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</a:t>
            </a:r>
            <a:endParaRPr lang="en-IN" dirty="0"/>
          </a:p>
        </p:txBody>
      </p:sp>
      <p:sp>
        <p:nvSpPr>
          <p:cNvPr id="6" name="Oval 5"/>
          <p:cNvSpPr/>
          <p:nvPr/>
        </p:nvSpPr>
        <p:spPr>
          <a:xfrm>
            <a:off x="5186442" y="2483317"/>
            <a:ext cx="96253" cy="9625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5035599" y="22986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2</a:t>
            </a:r>
          </a:p>
        </p:txBody>
      </p:sp>
      <p:sp>
        <p:nvSpPr>
          <p:cNvPr id="8" name="Oval 7"/>
          <p:cNvSpPr/>
          <p:nvPr/>
        </p:nvSpPr>
        <p:spPr>
          <a:xfrm>
            <a:off x="4780606" y="2483317"/>
            <a:ext cx="96253" cy="9625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4639959" y="22986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3</a:t>
            </a:r>
          </a:p>
        </p:txBody>
      </p:sp>
      <p:sp>
        <p:nvSpPr>
          <p:cNvPr id="10" name="Oval 9"/>
          <p:cNvSpPr/>
          <p:nvPr/>
        </p:nvSpPr>
        <p:spPr>
          <a:xfrm>
            <a:off x="4496737" y="2387064"/>
            <a:ext cx="96253" cy="9625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4402552" y="216211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4</a:t>
            </a:r>
          </a:p>
        </p:txBody>
      </p:sp>
      <p:sp>
        <p:nvSpPr>
          <p:cNvPr id="12" name="Oval 11"/>
          <p:cNvSpPr/>
          <p:nvPr/>
        </p:nvSpPr>
        <p:spPr>
          <a:xfrm>
            <a:off x="4940496" y="2202398"/>
            <a:ext cx="96253" cy="9625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4793881" y="200632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5</a:t>
            </a:r>
          </a:p>
        </p:txBody>
      </p:sp>
      <p:sp>
        <p:nvSpPr>
          <p:cNvPr id="14" name="Oval 13"/>
          <p:cNvSpPr/>
          <p:nvPr/>
        </p:nvSpPr>
        <p:spPr>
          <a:xfrm>
            <a:off x="4916117" y="3174733"/>
            <a:ext cx="96253" cy="9625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TextBox 14"/>
          <p:cNvSpPr txBox="1"/>
          <p:nvPr/>
        </p:nvSpPr>
        <p:spPr>
          <a:xfrm>
            <a:off x="4780606" y="296031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6</a:t>
            </a:r>
          </a:p>
        </p:txBody>
      </p:sp>
      <p:sp>
        <p:nvSpPr>
          <p:cNvPr id="16" name="Oval 15"/>
          <p:cNvSpPr/>
          <p:nvPr/>
        </p:nvSpPr>
        <p:spPr>
          <a:xfrm>
            <a:off x="5012370" y="3270986"/>
            <a:ext cx="96253" cy="9625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4988621" y="308365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7</a:t>
            </a:r>
          </a:p>
        </p:txBody>
      </p:sp>
      <p:sp>
        <p:nvSpPr>
          <p:cNvPr id="18" name="Oval 17"/>
          <p:cNvSpPr/>
          <p:nvPr/>
        </p:nvSpPr>
        <p:spPr>
          <a:xfrm>
            <a:off x="5265929" y="3301647"/>
            <a:ext cx="96253" cy="9625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TextBox 18"/>
          <p:cNvSpPr txBox="1"/>
          <p:nvPr/>
        </p:nvSpPr>
        <p:spPr>
          <a:xfrm>
            <a:off x="5194339" y="308365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8</a:t>
            </a:r>
          </a:p>
        </p:txBody>
      </p:sp>
      <p:sp>
        <p:nvSpPr>
          <p:cNvPr id="20" name="Oval 19"/>
          <p:cNvSpPr/>
          <p:nvPr/>
        </p:nvSpPr>
        <p:spPr>
          <a:xfrm>
            <a:off x="5511819" y="3222859"/>
            <a:ext cx="96253" cy="9625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TextBox 20"/>
          <p:cNvSpPr txBox="1"/>
          <p:nvPr/>
        </p:nvSpPr>
        <p:spPr>
          <a:xfrm>
            <a:off x="5460009" y="30187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9</a:t>
            </a:r>
          </a:p>
        </p:txBody>
      </p:sp>
      <p:sp>
        <p:nvSpPr>
          <p:cNvPr id="22" name="Oval 21"/>
          <p:cNvSpPr/>
          <p:nvPr/>
        </p:nvSpPr>
        <p:spPr>
          <a:xfrm>
            <a:off x="5047440" y="3867569"/>
            <a:ext cx="96253" cy="9625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TextBox 22"/>
          <p:cNvSpPr txBox="1"/>
          <p:nvPr/>
        </p:nvSpPr>
        <p:spPr>
          <a:xfrm>
            <a:off x="5012370" y="367097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10</a:t>
            </a:r>
            <a:endParaRPr lang="en-IN" dirty="0"/>
          </a:p>
        </p:txBody>
      </p:sp>
      <p:sp>
        <p:nvSpPr>
          <p:cNvPr id="24" name="Rectangle 23"/>
          <p:cNvSpPr/>
          <p:nvPr/>
        </p:nvSpPr>
        <p:spPr>
          <a:xfrm>
            <a:off x="10084189" y="117213"/>
            <a:ext cx="2021306" cy="642486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Egypt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2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Libya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3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Algeria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4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Morocco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5.</a:t>
            </a:r>
            <a:r>
              <a:rPr lang="te-IN" sz="2400" dirty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Tunis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6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Nigeria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7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Cameroon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8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Congo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9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Uganda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10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Angola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83111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0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5" dur="1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1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8" dur="1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10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10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6" dur="10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7" fill="hold">
                      <p:stCondLst>
                        <p:cond delay="indefinite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1" dur="10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4" dur="10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9" dur="1000" fill="hold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1000" fill="hold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" dur="1000" fill="hold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2" dur="10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7" dur="1000" fill="hold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1000" fill="hold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1000" fill="hold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0" dur="1000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>
                      <p:stCondLst>
                        <p:cond delay="indefinite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5" dur="1000" fill="hold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1000" fill="hold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1000" fill="hold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8" dur="1000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3" dur="1000" fill="hold"/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1000" fill="hold"/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1000" fill="hold"/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6" dur="1000"/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1000" fill="hold"/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1000" fill="hold"/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3" dur="1000" fill="hold"/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4" dur="1000"/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5" fill="hold">
                      <p:stCondLst>
                        <p:cond delay="indefinite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9" dur="1000" fill="hold"/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1000" fill="hold"/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1000" fill="hold"/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2" dur="1000"/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0020"/>
            <a:ext cx="10081485" cy="5130265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178392" y="4129238"/>
            <a:ext cx="125128" cy="14437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/>
          <p:cNvSpPr txBox="1"/>
          <p:nvPr/>
        </p:nvSpPr>
        <p:spPr>
          <a:xfrm>
            <a:off x="4919309" y="395313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11</a:t>
            </a:r>
            <a:endParaRPr lang="en-IN" dirty="0"/>
          </a:p>
        </p:txBody>
      </p:sp>
      <p:sp>
        <p:nvSpPr>
          <p:cNvPr id="6" name="Oval 5"/>
          <p:cNvSpPr/>
          <p:nvPr/>
        </p:nvSpPr>
        <p:spPr>
          <a:xfrm>
            <a:off x="5330792" y="4281638"/>
            <a:ext cx="125128" cy="14437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5303520" y="423511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12</a:t>
            </a:r>
            <a:endParaRPr lang="en-IN" dirty="0"/>
          </a:p>
        </p:txBody>
      </p:sp>
      <p:sp>
        <p:nvSpPr>
          <p:cNvPr id="8" name="Oval 7"/>
          <p:cNvSpPr/>
          <p:nvPr/>
        </p:nvSpPr>
        <p:spPr>
          <a:xfrm>
            <a:off x="5450308" y="4016761"/>
            <a:ext cx="125128" cy="14437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5336408" y="379180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13</a:t>
            </a:r>
            <a:endParaRPr lang="en-IN" dirty="0"/>
          </a:p>
        </p:txBody>
      </p:sp>
      <p:sp>
        <p:nvSpPr>
          <p:cNvPr id="10" name="Oval 9"/>
          <p:cNvSpPr/>
          <p:nvPr/>
        </p:nvSpPr>
        <p:spPr>
          <a:xfrm>
            <a:off x="5330792" y="3888606"/>
            <a:ext cx="97856" cy="10587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5060884" y="367167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14</a:t>
            </a:r>
            <a:endParaRPr lang="en-IN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5707782" y="4057231"/>
            <a:ext cx="476445" cy="475209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036962" y="427540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15</a:t>
            </a:r>
            <a:endParaRPr lang="en-IN" dirty="0"/>
          </a:p>
        </p:txBody>
      </p:sp>
      <p:sp>
        <p:nvSpPr>
          <p:cNvPr id="16" name="Oval 15"/>
          <p:cNvSpPr/>
          <p:nvPr/>
        </p:nvSpPr>
        <p:spPr>
          <a:xfrm>
            <a:off x="5692548" y="3672220"/>
            <a:ext cx="125128" cy="14437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5608324" y="348549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16</a:t>
            </a:r>
            <a:endParaRPr lang="en-IN" dirty="0"/>
          </a:p>
        </p:txBody>
      </p:sp>
      <p:sp>
        <p:nvSpPr>
          <p:cNvPr id="19" name="Oval 18"/>
          <p:cNvSpPr/>
          <p:nvPr/>
        </p:nvSpPr>
        <p:spPr>
          <a:xfrm>
            <a:off x="5714207" y="3430787"/>
            <a:ext cx="125128" cy="14437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692548" y="323584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17</a:t>
            </a:r>
            <a:endParaRPr lang="en-IN" dirty="0"/>
          </a:p>
        </p:txBody>
      </p:sp>
      <p:sp>
        <p:nvSpPr>
          <p:cNvPr id="21" name="Oval 20"/>
          <p:cNvSpPr/>
          <p:nvPr/>
        </p:nvSpPr>
        <p:spPr>
          <a:xfrm>
            <a:off x="5820876" y="2923021"/>
            <a:ext cx="125128" cy="14437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TextBox 21"/>
          <p:cNvSpPr txBox="1"/>
          <p:nvPr/>
        </p:nvSpPr>
        <p:spPr>
          <a:xfrm>
            <a:off x="5563402" y="272363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18</a:t>
            </a:r>
            <a:endParaRPr lang="en-IN" dirty="0"/>
          </a:p>
        </p:txBody>
      </p:sp>
      <p:sp>
        <p:nvSpPr>
          <p:cNvPr id="23" name="Oval 22"/>
          <p:cNvSpPr/>
          <p:nvPr/>
        </p:nvSpPr>
        <p:spPr>
          <a:xfrm>
            <a:off x="6027028" y="3038378"/>
            <a:ext cx="125128" cy="14437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974875" y="282093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19</a:t>
            </a:r>
            <a:endParaRPr lang="en-IN" dirty="0"/>
          </a:p>
        </p:txBody>
      </p:sp>
      <p:sp>
        <p:nvSpPr>
          <p:cNvPr id="25" name="Rectangle 24"/>
          <p:cNvSpPr/>
          <p:nvPr/>
        </p:nvSpPr>
        <p:spPr>
          <a:xfrm>
            <a:off x="9916416" y="59505"/>
            <a:ext cx="2242686" cy="6352674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11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Namibia</a:t>
            </a:r>
            <a:endParaRPr lang="en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12. South Africa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13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Zimbabwe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14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Zambia 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15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err="1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Mozambica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16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Tanzania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17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Kenya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18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Ethiopia 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19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Somalia </a:t>
            </a:r>
            <a:endParaRPr lang="en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8251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9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2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7" dur="10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10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0" dur="10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10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0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10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8" dur="10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3" dur="1000" fill="hold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1000" fill="hold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1000" fill="hold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6" dur="10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1" dur="1000" fill="hold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1000" fill="hold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1000" fill="hold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4" dur="10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" dur="1000" fill="hold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1000" fill="hold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1000" fill="hold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2" dur="1000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1000" fill="hold"/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0" dur="1000"/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5" dur="1000" fill="hold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1000" fill="hold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8" dur="1000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1000" fill="hold"/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1000" fill="hold"/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6" dur="1000"/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  <p:bldP spid="15" grpId="0"/>
      <p:bldP spid="16" grpId="0" animBg="1"/>
      <p:bldP spid="17" grpId="0"/>
      <p:bldP spid="19" grpId="0" animBg="1"/>
      <p:bldP spid="20" grpId="0"/>
      <p:bldP spid="21" grpId="0" animBg="1"/>
      <p:bldP spid="22" grpId="0"/>
      <p:bldP spid="23" grpId="0" animBg="1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015374" y="-967243"/>
            <a:ext cx="6179419" cy="8864676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471349" y="2374234"/>
            <a:ext cx="6951784" cy="164123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8800" dirty="0" smtClean="0">
                <a:solidFill>
                  <a:srgbClr val="FFFF00"/>
                </a:solidFill>
                <a:latin typeface="Cooper Black" panose="0208090404030B020404" pitchFamily="18" charset="0"/>
                <a:cs typeface="NATS" pitchFamily="2" charset="0"/>
              </a:rPr>
              <a:t>EUROPE</a:t>
            </a:r>
            <a:r>
              <a:rPr lang="te-IN" dirty="0" smtClean="0">
                <a:solidFill>
                  <a:prstClr val="white"/>
                </a:solidFill>
              </a:rPr>
              <a:t> </a:t>
            </a:r>
            <a:endParaRPr lang="en-IN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90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8434935" y="265097"/>
            <a:ext cx="2032734" cy="641143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1.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Portugal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2. Spain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3. France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4. Belgium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5. Nederland 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6. Germany 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7. Poland 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8. Denmark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9. Italy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10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0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Switzerland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</a:rPr>
              <a:t> </a:t>
            </a:r>
            <a:endParaRPr lang="en-IN" sz="2400" dirty="0">
              <a:solidFill>
                <a:prstClr val="white"/>
              </a:solidFill>
              <a:latin typeface="Berlin Sans FB" panose="020E0602020502020306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42" y="330960"/>
            <a:ext cx="7854215" cy="6279710"/>
          </a:xfrm>
          <a:prstGeom prst="rect">
            <a:avLst/>
          </a:prstGeom>
        </p:spPr>
      </p:pic>
      <p:sp>
        <p:nvSpPr>
          <p:cNvPr id="3" name="Freeform 2"/>
          <p:cNvSpPr/>
          <p:nvPr/>
        </p:nvSpPr>
        <p:spPr>
          <a:xfrm>
            <a:off x="712269" y="4937760"/>
            <a:ext cx="512719" cy="972152"/>
          </a:xfrm>
          <a:custGeom>
            <a:avLst/>
            <a:gdLst>
              <a:gd name="connsiteX0" fmla="*/ 211756 w 512719"/>
              <a:gd name="connsiteY0" fmla="*/ 0 h 972152"/>
              <a:gd name="connsiteX1" fmla="*/ 211756 w 512719"/>
              <a:gd name="connsiteY1" fmla="*/ 0 h 972152"/>
              <a:gd name="connsiteX2" fmla="*/ 202131 w 512719"/>
              <a:gd name="connsiteY2" fmla="*/ 308008 h 972152"/>
              <a:gd name="connsiteX3" fmla="*/ 173255 w 512719"/>
              <a:gd name="connsiteY3" fmla="*/ 317634 h 972152"/>
              <a:gd name="connsiteX4" fmla="*/ 144379 w 512719"/>
              <a:gd name="connsiteY4" fmla="*/ 356135 h 972152"/>
              <a:gd name="connsiteX5" fmla="*/ 125129 w 512719"/>
              <a:gd name="connsiteY5" fmla="*/ 385011 h 972152"/>
              <a:gd name="connsiteX6" fmla="*/ 96253 w 512719"/>
              <a:gd name="connsiteY6" fmla="*/ 423512 h 972152"/>
              <a:gd name="connsiteX7" fmla="*/ 67377 w 512719"/>
              <a:gd name="connsiteY7" fmla="*/ 481263 h 972152"/>
              <a:gd name="connsiteX8" fmla="*/ 28876 w 512719"/>
              <a:gd name="connsiteY8" fmla="*/ 539015 h 972152"/>
              <a:gd name="connsiteX9" fmla="*/ 38502 w 512719"/>
              <a:gd name="connsiteY9" fmla="*/ 712269 h 972152"/>
              <a:gd name="connsiteX10" fmla="*/ 67377 w 512719"/>
              <a:gd name="connsiteY10" fmla="*/ 731520 h 972152"/>
              <a:gd name="connsiteX11" fmla="*/ 86628 w 512719"/>
              <a:gd name="connsiteY11" fmla="*/ 760396 h 972152"/>
              <a:gd name="connsiteX12" fmla="*/ 48127 w 512719"/>
              <a:gd name="connsiteY12" fmla="*/ 818147 h 972152"/>
              <a:gd name="connsiteX13" fmla="*/ 28876 w 512719"/>
              <a:gd name="connsiteY13" fmla="*/ 904775 h 972152"/>
              <a:gd name="connsiteX14" fmla="*/ 0 w 512719"/>
              <a:gd name="connsiteY14" fmla="*/ 933651 h 972152"/>
              <a:gd name="connsiteX15" fmla="*/ 115504 w 512719"/>
              <a:gd name="connsiteY15" fmla="*/ 943276 h 972152"/>
              <a:gd name="connsiteX16" fmla="*/ 144379 w 512719"/>
              <a:gd name="connsiteY16" fmla="*/ 962526 h 972152"/>
              <a:gd name="connsiteX17" fmla="*/ 173255 w 512719"/>
              <a:gd name="connsiteY17" fmla="*/ 972152 h 972152"/>
              <a:gd name="connsiteX18" fmla="*/ 231007 w 512719"/>
              <a:gd name="connsiteY18" fmla="*/ 933651 h 972152"/>
              <a:gd name="connsiteX19" fmla="*/ 250257 w 512719"/>
              <a:gd name="connsiteY19" fmla="*/ 875899 h 972152"/>
              <a:gd name="connsiteX20" fmla="*/ 288758 w 512719"/>
              <a:gd name="connsiteY20" fmla="*/ 818147 h 972152"/>
              <a:gd name="connsiteX21" fmla="*/ 308009 w 512719"/>
              <a:gd name="connsiteY21" fmla="*/ 789272 h 972152"/>
              <a:gd name="connsiteX22" fmla="*/ 298384 w 512719"/>
              <a:gd name="connsiteY22" fmla="*/ 760396 h 972152"/>
              <a:gd name="connsiteX23" fmla="*/ 288758 w 512719"/>
              <a:gd name="connsiteY23" fmla="*/ 693019 h 972152"/>
              <a:gd name="connsiteX24" fmla="*/ 317634 w 512719"/>
              <a:gd name="connsiteY24" fmla="*/ 683394 h 972152"/>
              <a:gd name="connsiteX25" fmla="*/ 327259 w 512719"/>
              <a:gd name="connsiteY25" fmla="*/ 529389 h 972152"/>
              <a:gd name="connsiteX26" fmla="*/ 356135 w 512719"/>
              <a:gd name="connsiteY26" fmla="*/ 510139 h 972152"/>
              <a:gd name="connsiteX27" fmla="*/ 365760 w 512719"/>
              <a:gd name="connsiteY27" fmla="*/ 481263 h 972152"/>
              <a:gd name="connsiteX28" fmla="*/ 385011 w 512719"/>
              <a:gd name="connsiteY28" fmla="*/ 442762 h 972152"/>
              <a:gd name="connsiteX29" fmla="*/ 404262 w 512719"/>
              <a:gd name="connsiteY29" fmla="*/ 385011 h 972152"/>
              <a:gd name="connsiteX30" fmla="*/ 413887 w 512719"/>
              <a:gd name="connsiteY30" fmla="*/ 346509 h 972152"/>
              <a:gd name="connsiteX31" fmla="*/ 481264 w 512719"/>
              <a:gd name="connsiteY31" fmla="*/ 269507 h 972152"/>
              <a:gd name="connsiteX32" fmla="*/ 500514 w 512719"/>
              <a:gd name="connsiteY32" fmla="*/ 240632 h 972152"/>
              <a:gd name="connsiteX33" fmla="*/ 500514 w 512719"/>
              <a:gd name="connsiteY33" fmla="*/ 144379 h 972152"/>
              <a:gd name="connsiteX34" fmla="*/ 433137 w 512719"/>
              <a:gd name="connsiteY34" fmla="*/ 115503 h 972152"/>
              <a:gd name="connsiteX35" fmla="*/ 404262 w 512719"/>
              <a:gd name="connsiteY35" fmla="*/ 96253 h 972152"/>
              <a:gd name="connsiteX36" fmla="*/ 385011 w 512719"/>
              <a:gd name="connsiteY36" fmla="*/ 67377 h 972152"/>
              <a:gd name="connsiteX37" fmla="*/ 308009 w 512719"/>
              <a:gd name="connsiteY37" fmla="*/ 48126 h 972152"/>
              <a:gd name="connsiteX38" fmla="*/ 279133 w 512719"/>
              <a:gd name="connsiteY38" fmla="*/ 38501 h 972152"/>
              <a:gd name="connsiteX39" fmla="*/ 211756 w 512719"/>
              <a:gd name="connsiteY39" fmla="*/ 0 h 972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12719" h="972152">
                <a:moveTo>
                  <a:pt x="211756" y="0"/>
                </a:moveTo>
                <a:lnTo>
                  <a:pt x="211756" y="0"/>
                </a:lnTo>
                <a:cubicBezTo>
                  <a:pt x="208548" y="102669"/>
                  <a:pt x="214491" y="206035"/>
                  <a:pt x="202131" y="308008"/>
                </a:cubicBezTo>
                <a:cubicBezTo>
                  <a:pt x="200910" y="318080"/>
                  <a:pt x="181049" y="311139"/>
                  <a:pt x="173255" y="317634"/>
                </a:cubicBezTo>
                <a:cubicBezTo>
                  <a:pt x="160931" y="327904"/>
                  <a:pt x="153703" y="343081"/>
                  <a:pt x="144379" y="356135"/>
                </a:cubicBezTo>
                <a:cubicBezTo>
                  <a:pt x="137655" y="365548"/>
                  <a:pt x="131853" y="375598"/>
                  <a:pt x="125129" y="385011"/>
                </a:cubicBezTo>
                <a:cubicBezTo>
                  <a:pt x="115805" y="398065"/>
                  <a:pt x="105577" y="410458"/>
                  <a:pt x="96253" y="423512"/>
                </a:cubicBezTo>
                <a:cubicBezTo>
                  <a:pt x="32165" y="513235"/>
                  <a:pt x="115052" y="395448"/>
                  <a:pt x="67377" y="481263"/>
                </a:cubicBezTo>
                <a:cubicBezTo>
                  <a:pt x="56141" y="501488"/>
                  <a:pt x="28876" y="539015"/>
                  <a:pt x="28876" y="539015"/>
                </a:cubicBezTo>
                <a:cubicBezTo>
                  <a:pt x="32085" y="596766"/>
                  <a:pt x="27159" y="655552"/>
                  <a:pt x="38502" y="712269"/>
                </a:cubicBezTo>
                <a:cubicBezTo>
                  <a:pt x="40771" y="723612"/>
                  <a:pt x="59197" y="723340"/>
                  <a:pt x="67377" y="731520"/>
                </a:cubicBezTo>
                <a:cubicBezTo>
                  <a:pt x="75557" y="739700"/>
                  <a:pt x="80211" y="750771"/>
                  <a:pt x="86628" y="760396"/>
                </a:cubicBezTo>
                <a:cubicBezTo>
                  <a:pt x="73794" y="779646"/>
                  <a:pt x="51930" y="795326"/>
                  <a:pt x="48127" y="818147"/>
                </a:cubicBezTo>
                <a:cubicBezTo>
                  <a:pt x="46962" y="825140"/>
                  <a:pt x="39409" y="888976"/>
                  <a:pt x="28876" y="904775"/>
                </a:cubicBezTo>
                <a:cubicBezTo>
                  <a:pt x="21325" y="916101"/>
                  <a:pt x="9625" y="924026"/>
                  <a:pt x="0" y="933651"/>
                </a:cubicBezTo>
                <a:cubicBezTo>
                  <a:pt x="38501" y="936859"/>
                  <a:pt x="77619" y="935699"/>
                  <a:pt x="115504" y="943276"/>
                </a:cubicBezTo>
                <a:cubicBezTo>
                  <a:pt x="126847" y="945545"/>
                  <a:pt x="134032" y="957353"/>
                  <a:pt x="144379" y="962526"/>
                </a:cubicBezTo>
                <a:cubicBezTo>
                  <a:pt x="153454" y="967064"/>
                  <a:pt x="163630" y="968943"/>
                  <a:pt x="173255" y="972152"/>
                </a:cubicBezTo>
                <a:cubicBezTo>
                  <a:pt x="200387" y="963108"/>
                  <a:pt x="214622" y="963145"/>
                  <a:pt x="231007" y="933651"/>
                </a:cubicBezTo>
                <a:cubicBezTo>
                  <a:pt x="240862" y="915913"/>
                  <a:pt x="239001" y="892783"/>
                  <a:pt x="250257" y="875899"/>
                </a:cubicBezTo>
                <a:lnTo>
                  <a:pt x="288758" y="818147"/>
                </a:lnTo>
                <a:lnTo>
                  <a:pt x="308009" y="789272"/>
                </a:lnTo>
                <a:cubicBezTo>
                  <a:pt x="304801" y="779647"/>
                  <a:pt x="302921" y="769471"/>
                  <a:pt x="298384" y="760396"/>
                </a:cubicBezTo>
                <a:cubicBezTo>
                  <a:pt x="285084" y="733797"/>
                  <a:pt x="261131" y="727553"/>
                  <a:pt x="288758" y="693019"/>
                </a:cubicBezTo>
                <a:cubicBezTo>
                  <a:pt x="295096" y="685096"/>
                  <a:pt x="308009" y="686602"/>
                  <a:pt x="317634" y="683394"/>
                </a:cubicBezTo>
                <a:cubicBezTo>
                  <a:pt x="320842" y="632059"/>
                  <a:pt x="316101" y="579599"/>
                  <a:pt x="327259" y="529389"/>
                </a:cubicBezTo>
                <a:cubicBezTo>
                  <a:pt x="329768" y="518096"/>
                  <a:pt x="348908" y="519172"/>
                  <a:pt x="356135" y="510139"/>
                </a:cubicBezTo>
                <a:cubicBezTo>
                  <a:pt x="362473" y="502216"/>
                  <a:pt x="361763" y="490589"/>
                  <a:pt x="365760" y="481263"/>
                </a:cubicBezTo>
                <a:cubicBezTo>
                  <a:pt x="371412" y="468075"/>
                  <a:pt x="379682" y="456084"/>
                  <a:pt x="385011" y="442762"/>
                </a:cubicBezTo>
                <a:cubicBezTo>
                  <a:pt x="392547" y="423922"/>
                  <a:pt x="399341" y="404697"/>
                  <a:pt x="404262" y="385011"/>
                </a:cubicBezTo>
                <a:cubicBezTo>
                  <a:pt x="407470" y="372177"/>
                  <a:pt x="407971" y="358341"/>
                  <a:pt x="413887" y="346509"/>
                </a:cubicBezTo>
                <a:cubicBezTo>
                  <a:pt x="441960" y="290363"/>
                  <a:pt x="441561" y="295976"/>
                  <a:pt x="481264" y="269507"/>
                </a:cubicBezTo>
                <a:cubicBezTo>
                  <a:pt x="487681" y="259882"/>
                  <a:pt x="495341" y="250979"/>
                  <a:pt x="500514" y="240632"/>
                </a:cubicBezTo>
                <a:cubicBezTo>
                  <a:pt x="513731" y="214197"/>
                  <a:pt x="519583" y="168215"/>
                  <a:pt x="500514" y="144379"/>
                </a:cubicBezTo>
                <a:cubicBezTo>
                  <a:pt x="485250" y="125299"/>
                  <a:pt x="454992" y="126431"/>
                  <a:pt x="433137" y="115503"/>
                </a:cubicBezTo>
                <a:cubicBezTo>
                  <a:pt x="422790" y="110330"/>
                  <a:pt x="413887" y="102670"/>
                  <a:pt x="404262" y="96253"/>
                </a:cubicBezTo>
                <a:cubicBezTo>
                  <a:pt x="397845" y="86628"/>
                  <a:pt x="395358" y="72551"/>
                  <a:pt x="385011" y="67377"/>
                </a:cubicBezTo>
                <a:cubicBezTo>
                  <a:pt x="361347" y="55545"/>
                  <a:pt x="333109" y="56492"/>
                  <a:pt x="308009" y="48126"/>
                </a:cubicBezTo>
                <a:cubicBezTo>
                  <a:pt x="298384" y="44918"/>
                  <a:pt x="289177" y="39936"/>
                  <a:pt x="279133" y="38501"/>
                </a:cubicBezTo>
                <a:cubicBezTo>
                  <a:pt x="266428" y="36686"/>
                  <a:pt x="222985" y="6417"/>
                  <a:pt x="211756" y="0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904775" y="4677878"/>
            <a:ext cx="1568919" cy="1491916"/>
          </a:xfrm>
          <a:custGeom>
            <a:avLst/>
            <a:gdLst>
              <a:gd name="connsiteX0" fmla="*/ 48126 w 1568919"/>
              <a:gd name="connsiteY0" fmla="*/ 231006 h 1491916"/>
              <a:gd name="connsiteX1" fmla="*/ 48126 w 1568919"/>
              <a:gd name="connsiteY1" fmla="*/ 231006 h 1491916"/>
              <a:gd name="connsiteX2" fmla="*/ 57751 w 1568919"/>
              <a:gd name="connsiteY2" fmla="*/ 125128 h 1491916"/>
              <a:gd name="connsiteX3" fmla="*/ 67377 w 1568919"/>
              <a:gd name="connsiteY3" fmla="*/ 67377 h 1491916"/>
              <a:gd name="connsiteX4" fmla="*/ 173254 w 1568919"/>
              <a:gd name="connsiteY4" fmla="*/ 38501 h 1491916"/>
              <a:gd name="connsiteX5" fmla="*/ 202130 w 1568919"/>
              <a:gd name="connsiteY5" fmla="*/ 9625 h 1491916"/>
              <a:gd name="connsiteX6" fmla="*/ 240631 w 1568919"/>
              <a:gd name="connsiteY6" fmla="*/ 0 h 1491916"/>
              <a:gd name="connsiteX7" fmla="*/ 298383 w 1568919"/>
              <a:gd name="connsiteY7" fmla="*/ 38501 h 1491916"/>
              <a:gd name="connsiteX8" fmla="*/ 308008 w 1568919"/>
              <a:gd name="connsiteY8" fmla="*/ 67377 h 1491916"/>
              <a:gd name="connsiteX9" fmla="*/ 375385 w 1568919"/>
              <a:gd name="connsiteY9" fmla="*/ 77002 h 1491916"/>
              <a:gd name="connsiteX10" fmla="*/ 404261 w 1568919"/>
              <a:gd name="connsiteY10" fmla="*/ 105878 h 1491916"/>
              <a:gd name="connsiteX11" fmla="*/ 587141 w 1568919"/>
              <a:gd name="connsiteY11" fmla="*/ 134754 h 1491916"/>
              <a:gd name="connsiteX12" fmla="*/ 616017 w 1568919"/>
              <a:gd name="connsiteY12" fmla="*/ 144379 h 1491916"/>
              <a:gd name="connsiteX13" fmla="*/ 644892 w 1568919"/>
              <a:gd name="connsiteY13" fmla="*/ 163629 h 1491916"/>
              <a:gd name="connsiteX14" fmla="*/ 702644 w 1568919"/>
              <a:gd name="connsiteY14" fmla="*/ 182880 h 1491916"/>
              <a:gd name="connsiteX15" fmla="*/ 741145 w 1568919"/>
              <a:gd name="connsiteY15" fmla="*/ 211756 h 1491916"/>
              <a:gd name="connsiteX16" fmla="*/ 770021 w 1568919"/>
              <a:gd name="connsiteY16" fmla="*/ 240631 h 1491916"/>
              <a:gd name="connsiteX17" fmla="*/ 943276 w 1568919"/>
              <a:gd name="connsiteY17" fmla="*/ 269507 h 1491916"/>
              <a:gd name="connsiteX18" fmla="*/ 1001027 w 1568919"/>
              <a:gd name="connsiteY18" fmla="*/ 317634 h 1491916"/>
              <a:gd name="connsiteX19" fmla="*/ 1029903 w 1568919"/>
              <a:gd name="connsiteY19" fmla="*/ 375385 h 1491916"/>
              <a:gd name="connsiteX20" fmla="*/ 1116530 w 1568919"/>
              <a:gd name="connsiteY20" fmla="*/ 413886 h 1491916"/>
              <a:gd name="connsiteX21" fmla="*/ 1145406 w 1568919"/>
              <a:gd name="connsiteY21" fmla="*/ 423511 h 1491916"/>
              <a:gd name="connsiteX22" fmla="*/ 1212783 w 1568919"/>
              <a:gd name="connsiteY22" fmla="*/ 442762 h 1491916"/>
              <a:gd name="connsiteX23" fmla="*/ 1280160 w 1568919"/>
              <a:gd name="connsiteY23" fmla="*/ 452387 h 1491916"/>
              <a:gd name="connsiteX24" fmla="*/ 1376412 w 1568919"/>
              <a:gd name="connsiteY24" fmla="*/ 490888 h 1491916"/>
              <a:gd name="connsiteX25" fmla="*/ 1405288 w 1568919"/>
              <a:gd name="connsiteY25" fmla="*/ 500514 h 1491916"/>
              <a:gd name="connsiteX26" fmla="*/ 1463040 w 1568919"/>
              <a:gd name="connsiteY26" fmla="*/ 548640 h 1491916"/>
              <a:gd name="connsiteX27" fmla="*/ 1511166 w 1568919"/>
              <a:gd name="connsiteY27" fmla="*/ 596766 h 1491916"/>
              <a:gd name="connsiteX28" fmla="*/ 1559292 w 1568919"/>
              <a:gd name="connsiteY28" fmla="*/ 577516 h 1491916"/>
              <a:gd name="connsiteX29" fmla="*/ 1568918 w 1568919"/>
              <a:gd name="connsiteY29" fmla="*/ 606391 h 1491916"/>
              <a:gd name="connsiteX30" fmla="*/ 1540042 w 1568919"/>
              <a:gd name="connsiteY30" fmla="*/ 664143 h 1491916"/>
              <a:gd name="connsiteX31" fmla="*/ 1511166 w 1568919"/>
              <a:gd name="connsiteY31" fmla="*/ 673768 h 1491916"/>
              <a:gd name="connsiteX32" fmla="*/ 1491916 w 1568919"/>
              <a:gd name="connsiteY32" fmla="*/ 702644 h 1491916"/>
              <a:gd name="connsiteX33" fmla="*/ 1463040 w 1568919"/>
              <a:gd name="connsiteY33" fmla="*/ 712269 h 1491916"/>
              <a:gd name="connsiteX34" fmla="*/ 1395663 w 1568919"/>
              <a:gd name="connsiteY34" fmla="*/ 721895 h 1491916"/>
              <a:gd name="connsiteX35" fmla="*/ 1318661 w 1568919"/>
              <a:gd name="connsiteY35" fmla="*/ 760396 h 1491916"/>
              <a:gd name="connsiteX36" fmla="*/ 1289785 w 1568919"/>
              <a:gd name="connsiteY36" fmla="*/ 770021 h 1491916"/>
              <a:gd name="connsiteX37" fmla="*/ 1232033 w 1568919"/>
              <a:gd name="connsiteY37" fmla="*/ 798897 h 1491916"/>
              <a:gd name="connsiteX38" fmla="*/ 1203158 w 1568919"/>
              <a:gd name="connsiteY38" fmla="*/ 827773 h 1491916"/>
              <a:gd name="connsiteX39" fmla="*/ 1164657 w 1568919"/>
              <a:gd name="connsiteY39" fmla="*/ 885524 h 1491916"/>
              <a:gd name="connsiteX40" fmla="*/ 1155031 w 1568919"/>
              <a:gd name="connsiteY40" fmla="*/ 952901 h 1491916"/>
              <a:gd name="connsiteX41" fmla="*/ 1116530 w 1568919"/>
              <a:gd name="connsiteY41" fmla="*/ 1010653 h 1491916"/>
              <a:gd name="connsiteX42" fmla="*/ 1058779 w 1568919"/>
              <a:gd name="connsiteY42" fmla="*/ 1020278 h 1491916"/>
              <a:gd name="connsiteX43" fmla="*/ 1029903 w 1568919"/>
              <a:gd name="connsiteY43" fmla="*/ 1039528 h 1491916"/>
              <a:gd name="connsiteX44" fmla="*/ 1029903 w 1568919"/>
              <a:gd name="connsiteY44" fmla="*/ 1106905 h 1491916"/>
              <a:gd name="connsiteX45" fmla="*/ 1058779 w 1568919"/>
              <a:gd name="connsiteY45" fmla="*/ 1126156 h 1491916"/>
              <a:gd name="connsiteX46" fmla="*/ 1078029 w 1568919"/>
              <a:gd name="connsiteY46" fmla="*/ 1155031 h 1491916"/>
              <a:gd name="connsiteX47" fmla="*/ 1039528 w 1568919"/>
              <a:gd name="connsiteY47" fmla="*/ 1203158 h 1491916"/>
              <a:gd name="connsiteX48" fmla="*/ 962526 w 1568919"/>
              <a:gd name="connsiteY48" fmla="*/ 1222408 h 1491916"/>
              <a:gd name="connsiteX49" fmla="*/ 952901 w 1568919"/>
              <a:gd name="connsiteY49" fmla="*/ 1251284 h 1491916"/>
              <a:gd name="connsiteX50" fmla="*/ 943276 w 1568919"/>
              <a:gd name="connsiteY50" fmla="*/ 1289785 h 1491916"/>
              <a:gd name="connsiteX51" fmla="*/ 924025 w 1568919"/>
              <a:gd name="connsiteY51" fmla="*/ 1318661 h 1491916"/>
              <a:gd name="connsiteX52" fmla="*/ 895149 w 1568919"/>
              <a:gd name="connsiteY52" fmla="*/ 1376413 h 1491916"/>
              <a:gd name="connsiteX53" fmla="*/ 837398 w 1568919"/>
              <a:gd name="connsiteY53" fmla="*/ 1386038 h 1491916"/>
              <a:gd name="connsiteX54" fmla="*/ 827772 w 1568919"/>
              <a:gd name="connsiteY54" fmla="*/ 1434164 h 1491916"/>
              <a:gd name="connsiteX55" fmla="*/ 683393 w 1568919"/>
              <a:gd name="connsiteY55" fmla="*/ 1472665 h 1491916"/>
              <a:gd name="connsiteX56" fmla="*/ 606391 w 1568919"/>
              <a:gd name="connsiteY56" fmla="*/ 1463040 h 1491916"/>
              <a:gd name="connsiteX57" fmla="*/ 548640 w 1568919"/>
              <a:gd name="connsiteY57" fmla="*/ 1414914 h 1491916"/>
              <a:gd name="connsiteX58" fmla="*/ 442762 w 1568919"/>
              <a:gd name="connsiteY58" fmla="*/ 1405288 h 1491916"/>
              <a:gd name="connsiteX59" fmla="*/ 317633 w 1568919"/>
              <a:gd name="connsiteY59" fmla="*/ 1414914 h 1491916"/>
              <a:gd name="connsiteX60" fmla="*/ 288758 w 1568919"/>
              <a:gd name="connsiteY60" fmla="*/ 1424539 h 1491916"/>
              <a:gd name="connsiteX61" fmla="*/ 240631 w 1568919"/>
              <a:gd name="connsiteY61" fmla="*/ 1434164 h 1491916"/>
              <a:gd name="connsiteX62" fmla="*/ 182880 w 1568919"/>
              <a:gd name="connsiteY62" fmla="*/ 1482290 h 1491916"/>
              <a:gd name="connsiteX63" fmla="*/ 154004 w 1568919"/>
              <a:gd name="connsiteY63" fmla="*/ 1491916 h 1491916"/>
              <a:gd name="connsiteX64" fmla="*/ 115503 w 1568919"/>
              <a:gd name="connsiteY64" fmla="*/ 1482290 h 1491916"/>
              <a:gd name="connsiteX65" fmla="*/ 105878 w 1568919"/>
              <a:gd name="connsiteY65" fmla="*/ 1453415 h 1491916"/>
              <a:gd name="connsiteX66" fmla="*/ 96252 w 1568919"/>
              <a:gd name="connsiteY66" fmla="*/ 1328286 h 1491916"/>
              <a:gd name="connsiteX67" fmla="*/ 48126 w 1568919"/>
              <a:gd name="connsiteY67" fmla="*/ 1251284 h 1491916"/>
              <a:gd name="connsiteX68" fmla="*/ 9625 w 1568919"/>
              <a:gd name="connsiteY68" fmla="*/ 1222408 h 1491916"/>
              <a:gd name="connsiteX69" fmla="*/ 0 w 1568919"/>
              <a:gd name="connsiteY69" fmla="*/ 1193533 h 1491916"/>
              <a:gd name="connsiteX70" fmla="*/ 28876 w 1568919"/>
              <a:gd name="connsiteY70" fmla="*/ 1097280 h 1491916"/>
              <a:gd name="connsiteX71" fmla="*/ 48126 w 1568919"/>
              <a:gd name="connsiteY71" fmla="*/ 1039528 h 1491916"/>
              <a:gd name="connsiteX72" fmla="*/ 67377 w 1568919"/>
              <a:gd name="connsiteY72" fmla="*/ 962526 h 1491916"/>
              <a:gd name="connsiteX73" fmla="*/ 96252 w 1568919"/>
              <a:gd name="connsiteY73" fmla="*/ 933650 h 1491916"/>
              <a:gd name="connsiteX74" fmla="*/ 105878 w 1568919"/>
              <a:gd name="connsiteY74" fmla="*/ 779646 h 1491916"/>
              <a:gd name="connsiteX75" fmla="*/ 125128 w 1568919"/>
              <a:gd name="connsiteY75" fmla="*/ 750770 h 1491916"/>
              <a:gd name="connsiteX76" fmla="*/ 173254 w 1568919"/>
              <a:gd name="connsiteY76" fmla="*/ 693019 h 1491916"/>
              <a:gd name="connsiteX77" fmla="*/ 192505 w 1568919"/>
              <a:gd name="connsiteY77" fmla="*/ 616017 h 1491916"/>
              <a:gd name="connsiteX78" fmla="*/ 250257 w 1568919"/>
              <a:gd name="connsiteY78" fmla="*/ 558265 h 1491916"/>
              <a:gd name="connsiteX79" fmla="*/ 279132 w 1568919"/>
              <a:gd name="connsiteY79" fmla="*/ 529389 h 1491916"/>
              <a:gd name="connsiteX80" fmla="*/ 298383 w 1568919"/>
              <a:gd name="connsiteY80" fmla="*/ 471638 h 1491916"/>
              <a:gd name="connsiteX81" fmla="*/ 308008 w 1568919"/>
              <a:gd name="connsiteY81" fmla="*/ 442762 h 1491916"/>
              <a:gd name="connsiteX82" fmla="*/ 298383 w 1568919"/>
              <a:gd name="connsiteY82" fmla="*/ 336884 h 1491916"/>
              <a:gd name="connsiteX83" fmla="*/ 269507 w 1568919"/>
              <a:gd name="connsiteY83" fmla="*/ 327259 h 1491916"/>
              <a:gd name="connsiteX84" fmla="*/ 192505 w 1568919"/>
              <a:gd name="connsiteY84" fmla="*/ 317634 h 1491916"/>
              <a:gd name="connsiteX85" fmla="*/ 163629 w 1568919"/>
              <a:gd name="connsiteY85" fmla="*/ 298383 h 1491916"/>
              <a:gd name="connsiteX86" fmla="*/ 134753 w 1568919"/>
              <a:gd name="connsiteY86" fmla="*/ 269507 h 1491916"/>
              <a:gd name="connsiteX87" fmla="*/ 105878 w 1568919"/>
              <a:gd name="connsiteY87" fmla="*/ 259882 h 1491916"/>
              <a:gd name="connsiteX88" fmla="*/ 38501 w 1568919"/>
              <a:gd name="connsiteY88" fmla="*/ 221381 h 1491916"/>
              <a:gd name="connsiteX89" fmla="*/ 19250 w 1568919"/>
              <a:gd name="connsiteY89" fmla="*/ 182880 h 1491916"/>
              <a:gd name="connsiteX90" fmla="*/ 48126 w 1568919"/>
              <a:gd name="connsiteY90" fmla="*/ 231006 h 1491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568919" h="1491916">
                <a:moveTo>
                  <a:pt x="48126" y="231006"/>
                </a:moveTo>
                <a:lnTo>
                  <a:pt x="48126" y="231006"/>
                </a:lnTo>
                <a:cubicBezTo>
                  <a:pt x="51334" y="195713"/>
                  <a:pt x="50326" y="159780"/>
                  <a:pt x="57751" y="125128"/>
                </a:cubicBezTo>
                <a:cubicBezTo>
                  <a:pt x="72354" y="56982"/>
                  <a:pt x="89673" y="134267"/>
                  <a:pt x="67377" y="67377"/>
                </a:cubicBezTo>
                <a:cubicBezTo>
                  <a:pt x="148932" y="13004"/>
                  <a:pt x="15102" y="96011"/>
                  <a:pt x="173254" y="38501"/>
                </a:cubicBezTo>
                <a:cubicBezTo>
                  <a:pt x="186047" y="33849"/>
                  <a:pt x="190311" y="16379"/>
                  <a:pt x="202130" y="9625"/>
                </a:cubicBezTo>
                <a:cubicBezTo>
                  <a:pt x="213616" y="3062"/>
                  <a:pt x="227797" y="3208"/>
                  <a:pt x="240631" y="0"/>
                </a:cubicBezTo>
                <a:cubicBezTo>
                  <a:pt x="270905" y="10091"/>
                  <a:pt x="277783" y="7601"/>
                  <a:pt x="298383" y="38501"/>
                </a:cubicBezTo>
                <a:cubicBezTo>
                  <a:pt x="304011" y="46943"/>
                  <a:pt x="298933" y="62840"/>
                  <a:pt x="308008" y="67377"/>
                </a:cubicBezTo>
                <a:cubicBezTo>
                  <a:pt x="328300" y="77523"/>
                  <a:pt x="352926" y="73794"/>
                  <a:pt x="375385" y="77002"/>
                </a:cubicBezTo>
                <a:cubicBezTo>
                  <a:pt x="385010" y="86627"/>
                  <a:pt x="392362" y="99267"/>
                  <a:pt x="404261" y="105878"/>
                </a:cubicBezTo>
                <a:cubicBezTo>
                  <a:pt x="456458" y="134876"/>
                  <a:pt x="535047" y="130746"/>
                  <a:pt x="587141" y="134754"/>
                </a:cubicBezTo>
                <a:cubicBezTo>
                  <a:pt x="596766" y="137962"/>
                  <a:pt x="606942" y="139842"/>
                  <a:pt x="616017" y="144379"/>
                </a:cubicBezTo>
                <a:cubicBezTo>
                  <a:pt x="626364" y="149552"/>
                  <a:pt x="634321" y="158931"/>
                  <a:pt x="644892" y="163629"/>
                </a:cubicBezTo>
                <a:cubicBezTo>
                  <a:pt x="663435" y="171870"/>
                  <a:pt x="702644" y="182880"/>
                  <a:pt x="702644" y="182880"/>
                </a:cubicBezTo>
                <a:cubicBezTo>
                  <a:pt x="715478" y="192505"/>
                  <a:pt x="728965" y="201316"/>
                  <a:pt x="741145" y="211756"/>
                </a:cubicBezTo>
                <a:cubicBezTo>
                  <a:pt x="751480" y="220615"/>
                  <a:pt x="758122" y="234020"/>
                  <a:pt x="770021" y="240631"/>
                </a:cubicBezTo>
                <a:cubicBezTo>
                  <a:pt x="820002" y="268398"/>
                  <a:pt x="892129" y="265245"/>
                  <a:pt x="943276" y="269507"/>
                </a:cubicBezTo>
                <a:cubicBezTo>
                  <a:pt x="964582" y="283712"/>
                  <a:pt x="986205" y="295402"/>
                  <a:pt x="1001027" y="317634"/>
                </a:cubicBezTo>
                <a:cubicBezTo>
                  <a:pt x="1032342" y="364607"/>
                  <a:pt x="984463" y="329945"/>
                  <a:pt x="1029903" y="375385"/>
                </a:cubicBezTo>
                <a:cubicBezTo>
                  <a:pt x="1052784" y="398266"/>
                  <a:pt x="1087935" y="404355"/>
                  <a:pt x="1116530" y="413886"/>
                </a:cubicBezTo>
                <a:lnTo>
                  <a:pt x="1145406" y="423511"/>
                </a:lnTo>
                <a:cubicBezTo>
                  <a:pt x="1170152" y="431760"/>
                  <a:pt x="1186186" y="437926"/>
                  <a:pt x="1212783" y="442762"/>
                </a:cubicBezTo>
                <a:cubicBezTo>
                  <a:pt x="1235104" y="446820"/>
                  <a:pt x="1257701" y="449179"/>
                  <a:pt x="1280160" y="452387"/>
                </a:cubicBezTo>
                <a:cubicBezTo>
                  <a:pt x="1336813" y="480714"/>
                  <a:pt x="1305045" y="467099"/>
                  <a:pt x="1376412" y="490888"/>
                </a:cubicBezTo>
                <a:cubicBezTo>
                  <a:pt x="1386037" y="494097"/>
                  <a:pt x="1396846" y="494886"/>
                  <a:pt x="1405288" y="500514"/>
                </a:cubicBezTo>
                <a:cubicBezTo>
                  <a:pt x="1433681" y="519442"/>
                  <a:pt x="1439880" y="520848"/>
                  <a:pt x="1463040" y="548640"/>
                </a:cubicBezTo>
                <a:cubicBezTo>
                  <a:pt x="1503145" y="596766"/>
                  <a:pt x="1458227" y="561474"/>
                  <a:pt x="1511166" y="596766"/>
                </a:cubicBezTo>
                <a:cubicBezTo>
                  <a:pt x="1527208" y="590349"/>
                  <a:pt x="1542249" y="574676"/>
                  <a:pt x="1559292" y="577516"/>
                </a:cubicBezTo>
                <a:cubicBezTo>
                  <a:pt x="1569300" y="579184"/>
                  <a:pt x="1568918" y="596245"/>
                  <a:pt x="1568918" y="606391"/>
                </a:cubicBezTo>
                <a:cubicBezTo>
                  <a:pt x="1568918" y="620339"/>
                  <a:pt x="1549774" y="656358"/>
                  <a:pt x="1540042" y="664143"/>
                </a:cubicBezTo>
                <a:cubicBezTo>
                  <a:pt x="1532119" y="670481"/>
                  <a:pt x="1520791" y="670560"/>
                  <a:pt x="1511166" y="673768"/>
                </a:cubicBezTo>
                <a:cubicBezTo>
                  <a:pt x="1504749" y="683393"/>
                  <a:pt x="1500949" y="695417"/>
                  <a:pt x="1491916" y="702644"/>
                </a:cubicBezTo>
                <a:cubicBezTo>
                  <a:pt x="1483993" y="708982"/>
                  <a:pt x="1472989" y="710279"/>
                  <a:pt x="1463040" y="712269"/>
                </a:cubicBezTo>
                <a:cubicBezTo>
                  <a:pt x="1440794" y="716718"/>
                  <a:pt x="1418122" y="718686"/>
                  <a:pt x="1395663" y="721895"/>
                </a:cubicBezTo>
                <a:cubicBezTo>
                  <a:pt x="1369996" y="734729"/>
                  <a:pt x="1345885" y="751322"/>
                  <a:pt x="1318661" y="760396"/>
                </a:cubicBezTo>
                <a:cubicBezTo>
                  <a:pt x="1309036" y="763604"/>
                  <a:pt x="1298860" y="765484"/>
                  <a:pt x="1289785" y="770021"/>
                </a:cubicBezTo>
                <a:cubicBezTo>
                  <a:pt x="1215141" y="807342"/>
                  <a:pt x="1304621" y="774699"/>
                  <a:pt x="1232033" y="798897"/>
                </a:cubicBezTo>
                <a:cubicBezTo>
                  <a:pt x="1222408" y="808522"/>
                  <a:pt x="1211515" y="817028"/>
                  <a:pt x="1203158" y="827773"/>
                </a:cubicBezTo>
                <a:cubicBezTo>
                  <a:pt x="1188954" y="846036"/>
                  <a:pt x="1164657" y="885524"/>
                  <a:pt x="1164657" y="885524"/>
                </a:cubicBezTo>
                <a:cubicBezTo>
                  <a:pt x="1161448" y="907983"/>
                  <a:pt x="1159089" y="930580"/>
                  <a:pt x="1155031" y="952901"/>
                </a:cubicBezTo>
                <a:cubicBezTo>
                  <a:pt x="1149151" y="985239"/>
                  <a:pt x="1150684" y="999268"/>
                  <a:pt x="1116530" y="1010653"/>
                </a:cubicBezTo>
                <a:cubicBezTo>
                  <a:pt x="1098016" y="1016825"/>
                  <a:pt x="1078029" y="1017070"/>
                  <a:pt x="1058779" y="1020278"/>
                </a:cubicBezTo>
                <a:cubicBezTo>
                  <a:pt x="1049154" y="1026695"/>
                  <a:pt x="1037130" y="1030495"/>
                  <a:pt x="1029903" y="1039528"/>
                </a:cubicBezTo>
                <a:cubicBezTo>
                  <a:pt x="1015734" y="1057239"/>
                  <a:pt x="1018287" y="1089481"/>
                  <a:pt x="1029903" y="1106905"/>
                </a:cubicBezTo>
                <a:cubicBezTo>
                  <a:pt x="1036320" y="1116530"/>
                  <a:pt x="1049154" y="1119739"/>
                  <a:pt x="1058779" y="1126156"/>
                </a:cubicBezTo>
                <a:cubicBezTo>
                  <a:pt x="1065196" y="1135781"/>
                  <a:pt x="1076127" y="1143621"/>
                  <a:pt x="1078029" y="1155031"/>
                </a:cubicBezTo>
                <a:cubicBezTo>
                  <a:pt x="1081974" y="1178699"/>
                  <a:pt x="1057203" y="1196731"/>
                  <a:pt x="1039528" y="1203158"/>
                </a:cubicBezTo>
                <a:cubicBezTo>
                  <a:pt x="1014664" y="1212200"/>
                  <a:pt x="962526" y="1222408"/>
                  <a:pt x="962526" y="1222408"/>
                </a:cubicBezTo>
                <a:cubicBezTo>
                  <a:pt x="959318" y="1232033"/>
                  <a:pt x="955688" y="1241528"/>
                  <a:pt x="952901" y="1251284"/>
                </a:cubicBezTo>
                <a:cubicBezTo>
                  <a:pt x="949267" y="1264004"/>
                  <a:pt x="948487" y="1277626"/>
                  <a:pt x="943276" y="1289785"/>
                </a:cubicBezTo>
                <a:cubicBezTo>
                  <a:pt x="938719" y="1300418"/>
                  <a:pt x="930442" y="1309036"/>
                  <a:pt x="924025" y="1318661"/>
                </a:cubicBezTo>
                <a:cubicBezTo>
                  <a:pt x="919469" y="1332328"/>
                  <a:pt x="910077" y="1368949"/>
                  <a:pt x="895149" y="1376413"/>
                </a:cubicBezTo>
                <a:cubicBezTo>
                  <a:pt x="877693" y="1385141"/>
                  <a:pt x="856648" y="1382830"/>
                  <a:pt x="837398" y="1386038"/>
                </a:cubicBezTo>
                <a:cubicBezTo>
                  <a:pt x="834189" y="1402080"/>
                  <a:pt x="833516" y="1418846"/>
                  <a:pt x="827772" y="1434164"/>
                </a:cubicBezTo>
                <a:cubicBezTo>
                  <a:pt x="804442" y="1496376"/>
                  <a:pt x="750898" y="1467472"/>
                  <a:pt x="683393" y="1472665"/>
                </a:cubicBezTo>
                <a:cubicBezTo>
                  <a:pt x="657726" y="1469457"/>
                  <a:pt x="630701" y="1471880"/>
                  <a:pt x="606391" y="1463040"/>
                </a:cubicBezTo>
                <a:cubicBezTo>
                  <a:pt x="554722" y="1444251"/>
                  <a:pt x="601261" y="1426190"/>
                  <a:pt x="548640" y="1414914"/>
                </a:cubicBezTo>
                <a:cubicBezTo>
                  <a:pt x="513988" y="1407489"/>
                  <a:pt x="478055" y="1408497"/>
                  <a:pt x="442762" y="1405288"/>
                </a:cubicBezTo>
                <a:cubicBezTo>
                  <a:pt x="401052" y="1408497"/>
                  <a:pt x="359143" y="1409725"/>
                  <a:pt x="317633" y="1414914"/>
                </a:cubicBezTo>
                <a:cubicBezTo>
                  <a:pt x="307566" y="1416172"/>
                  <a:pt x="298601" y="1422078"/>
                  <a:pt x="288758" y="1424539"/>
                </a:cubicBezTo>
                <a:cubicBezTo>
                  <a:pt x="272886" y="1428507"/>
                  <a:pt x="256673" y="1430956"/>
                  <a:pt x="240631" y="1434164"/>
                </a:cubicBezTo>
                <a:cubicBezTo>
                  <a:pt x="219341" y="1455454"/>
                  <a:pt x="209684" y="1468888"/>
                  <a:pt x="182880" y="1482290"/>
                </a:cubicBezTo>
                <a:cubicBezTo>
                  <a:pt x="173805" y="1486827"/>
                  <a:pt x="163629" y="1488707"/>
                  <a:pt x="154004" y="1491916"/>
                </a:cubicBezTo>
                <a:cubicBezTo>
                  <a:pt x="141170" y="1488707"/>
                  <a:pt x="125833" y="1490554"/>
                  <a:pt x="115503" y="1482290"/>
                </a:cubicBezTo>
                <a:cubicBezTo>
                  <a:pt x="107581" y="1475952"/>
                  <a:pt x="107136" y="1463482"/>
                  <a:pt x="105878" y="1453415"/>
                </a:cubicBezTo>
                <a:cubicBezTo>
                  <a:pt x="100689" y="1411905"/>
                  <a:pt x="102776" y="1369607"/>
                  <a:pt x="96252" y="1328286"/>
                </a:cubicBezTo>
                <a:cubicBezTo>
                  <a:pt x="86253" y="1264959"/>
                  <a:pt x="86526" y="1278713"/>
                  <a:pt x="48126" y="1251284"/>
                </a:cubicBezTo>
                <a:cubicBezTo>
                  <a:pt x="35072" y="1241960"/>
                  <a:pt x="22459" y="1232033"/>
                  <a:pt x="9625" y="1222408"/>
                </a:cubicBezTo>
                <a:cubicBezTo>
                  <a:pt x="6417" y="1212783"/>
                  <a:pt x="0" y="1203679"/>
                  <a:pt x="0" y="1193533"/>
                </a:cubicBezTo>
                <a:cubicBezTo>
                  <a:pt x="0" y="1131595"/>
                  <a:pt x="2782" y="1136420"/>
                  <a:pt x="28876" y="1097280"/>
                </a:cubicBezTo>
                <a:cubicBezTo>
                  <a:pt x="35293" y="1078029"/>
                  <a:pt x="44147" y="1059426"/>
                  <a:pt x="48126" y="1039528"/>
                </a:cubicBezTo>
                <a:cubicBezTo>
                  <a:pt x="49515" y="1032581"/>
                  <a:pt x="58919" y="975213"/>
                  <a:pt x="67377" y="962526"/>
                </a:cubicBezTo>
                <a:cubicBezTo>
                  <a:pt x="74928" y="951200"/>
                  <a:pt x="86627" y="943275"/>
                  <a:pt x="96252" y="933650"/>
                </a:cubicBezTo>
                <a:cubicBezTo>
                  <a:pt x="99461" y="882315"/>
                  <a:pt x="97856" y="830451"/>
                  <a:pt x="105878" y="779646"/>
                </a:cubicBezTo>
                <a:cubicBezTo>
                  <a:pt x="107682" y="768219"/>
                  <a:pt x="117722" y="759657"/>
                  <a:pt x="125128" y="750770"/>
                </a:cubicBezTo>
                <a:cubicBezTo>
                  <a:pt x="186887" y="676659"/>
                  <a:pt x="125460" y="764713"/>
                  <a:pt x="173254" y="693019"/>
                </a:cubicBezTo>
                <a:cubicBezTo>
                  <a:pt x="175691" y="680837"/>
                  <a:pt x="183400" y="631952"/>
                  <a:pt x="192505" y="616017"/>
                </a:cubicBezTo>
                <a:cubicBezTo>
                  <a:pt x="222687" y="563198"/>
                  <a:pt x="212096" y="590066"/>
                  <a:pt x="250257" y="558265"/>
                </a:cubicBezTo>
                <a:cubicBezTo>
                  <a:pt x="260714" y="549551"/>
                  <a:pt x="269507" y="539014"/>
                  <a:pt x="279132" y="529389"/>
                </a:cubicBezTo>
                <a:lnTo>
                  <a:pt x="298383" y="471638"/>
                </a:lnTo>
                <a:lnTo>
                  <a:pt x="308008" y="442762"/>
                </a:lnTo>
                <a:cubicBezTo>
                  <a:pt x="304800" y="407469"/>
                  <a:pt x="309590" y="370504"/>
                  <a:pt x="298383" y="336884"/>
                </a:cubicBezTo>
                <a:cubicBezTo>
                  <a:pt x="295175" y="327259"/>
                  <a:pt x="279489" y="329074"/>
                  <a:pt x="269507" y="327259"/>
                </a:cubicBezTo>
                <a:cubicBezTo>
                  <a:pt x="244057" y="322632"/>
                  <a:pt x="218172" y="320842"/>
                  <a:pt x="192505" y="317634"/>
                </a:cubicBezTo>
                <a:cubicBezTo>
                  <a:pt x="182880" y="311217"/>
                  <a:pt x="172516" y="305789"/>
                  <a:pt x="163629" y="298383"/>
                </a:cubicBezTo>
                <a:cubicBezTo>
                  <a:pt x="153172" y="289669"/>
                  <a:pt x="146079" y="277058"/>
                  <a:pt x="134753" y="269507"/>
                </a:cubicBezTo>
                <a:cubicBezTo>
                  <a:pt x="126311" y="263879"/>
                  <a:pt x="115203" y="263879"/>
                  <a:pt x="105878" y="259882"/>
                </a:cubicBezTo>
                <a:cubicBezTo>
                  <a:pt x="71687" y="245229"/>
                  <a:pt x="67499" y="240712"/>
                  <a:pt x="38501" y="221381"/>
                </a:cubicBezTo>
                <a:cubicBezTo>
                  <a:pt x="27441" y="188200"/>
                  <a:pt x="36051" y="199679"/>
                  <a:pt x="19250" y="182880"/>
                </a:cubicBezTo>
                <a:lnTo>
                  <a:pt x="48126" y="231006"/>
                </a:lnTo>
                <a:close/>
              </a:path>
            </a:pathLst>
          </a:cu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2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720817" y="3532472"/>
            <a:ext cx="1580648" cy="1713296"/>
          </a:xfrm>
          <a:custGeom>
            <a:avLst/>
            <a:gdLst>
              <a:gd name="connsiteX0" fmla="*/ 146484 w 1580648"/>
              <a:gd name="connsiteY0" fmla="*/ 1395663 h 1713296"/>
              <a:gd name="connsiteX1" fmla="*/ 146484 w 1580648"/>
              <a:gd name="connsiteY1" fmla="*/ 1395663 h 1713296"/>
              <a:gd name="connsiteX2" fmla="*/ 165735 w 1580648"/>
              <a:gd name="connsiteY2" fmla="*/ 1309035 h 1713296"/>
              <a:gd name="connsiteX3" fmla="*/ 194610 w 1580648"/>
              <a:gd name="connsiteY3" fmla="*/ 1299410 h 1713296"/>
              <a:gd name="connsiteX4" fmla="*/ 233111 w 1580648"/>
              <a:gd name="connsiteY4" fmla="*/ 1280160 h 1713296"/>
              <a:gd name="connsiteX5" fmla="*/ 261987 w 1580648"/>
              <a:gd name="connsiteY5" fmla="*/ 1222408 h 1713296"/>
              <a:gd name="connsiteX6" fmla="*/ 319739 w 1580648"/>
              <a:gd name="connsiteY6" fmla="*/ 1097280 h 1713296"/>
              <a:gd name="connsiteX7" fmla="*/ 348615 w 1580648"/>
              <a:gd name="connsiteY7" fmla="*/ 1010652 h 1713296"/>
              <a:gd name="connsiteX8" fmla="*/ 358240 w 1580648"/>
              <a:gd name="connsiteY8" fmla="*/ 981776 h 1713296"/>
              <a:gd name="connsiteX9" fmla="*/ 367865 w 1580648"/>
              <a:gd name="connsiteY9" fmla="*/ 952901 h 1713296"/>
              <a:gd name="connsiteX10" fmla="*/ 338989 w 1580648"/>
              <a:gd name="connsiteY10" fmla="*/ 885524 h 1713296"/>
              <a:gd name="connsiteX11" fmla="*/ 281238 w 1580648"/>
              <a:gd name="connsiteY11" fmla="*/ 827772 h 1713296"/>
              <a:gd name="connsiteX12" fmla="*/ 271612 w 1580648"/>
              <a:gd name="connsiteY12" fmla="*/ 798896 h 1713296"/>
              <a:gd name="connsiteX13" fmla="*/ 252362 w 1580648"/>
              <a:gd name="connsiteY13" fmla="*/ 731520 h 1713296"/>
              <a:gd name="connsiteX14" fmla="*/ 242737 w 1580648"/>
              <a:gd name="connsiteY14" fmla="*/ 625642 h 1713296"/>
              <a:gd name="connsiteX15" fmla="*/ 204236 w 1580648"/>
              <a:gd name="connsiteY15" fmla="*/ 606391 h 1713296"/>
              <a:gd name="connsiteX16" fmla="*/ 146484 w 1580648"/>
              <a:gd name="connsiteY16" fmla="*/ 558265 h 1713296"/>
              <a:gd name="connsiteX17" fmla="*/ 117608 w 1580648"/>
              <a:gd name="connsiteY17" fmla="*/ 548640 h 1713296"/>
              <a:gd name="connsiteX18" fmla="*/ 107983 w 1580648"/>
              <a:gd name="connsiteY18" fmla="*/ 519764 h 1713296"/>
              <a:gd name="connsiteX19" fmla="*/ 79107 w 1580648"/>
              <a:gd name="connsiteY19" fmla="*/ 510139 h 1713296"/>
              <a:gd name="connsiteX20" fmla="*/ 21356 w 1580648"/>
              <a:gd name="connsiteY20" fmla="*/ 481263 h 1713296"/>
              <a:gd name="connsiteX21" fmla="*/ 2105 w 1580648"/>
              <a:gd name="connsiteY21" fmla="*/ 365760 h 1713296"/>
              <a:gd name="connsiteX22" fmla="*/ 30981 w 1580648"/>
              <a:gd name="connsiteY22" fmla="*/ 346509 h 1713296"/>
              <a:gd name="connsiteX23" fmla="*/ 204236 w 1580648"/>
              <a:gd name="connsiteY23" fmla="*/ 365760 h 1713296"/>
              <a:gd name="connsiteX24" fmla="*/ 233111 w 1580648"/>
              <a:gd name="connsiteY24" fmla="*/ 375385 h 1713296"/>
              <a:gd name="connsiteX25" fmla="*/ 261987 w 1580648"/>
              <a:gd name="connsiteY25" fmla="*/ 394635 h 1713296"/>
              <a:gd name="connsiteX26" fmla="*/ 358240 w 1580648"/>
              <a:gd name="connsiteY26" fmla="*/ 385010 h 1713296"/>
              <a:gd name="connsiteX27" fmla="*/ 387116 w 1580648"/>
              <a:gd name="connsiteY27" fmla="*/ 375385 h 1713296"/>
              <a:gd name="connsiteX28" fmla="*/ 415991 w 1580648"/>
              <a:gd name="connsiteY28" fmla="*/ 317633 h 1713296"/>
              <a:gd name="connsiteX29" fmla="*/ 435242 w 1580648"/>
              <a:gd name="connsiteY29" fmla="*/ 279132 h 1713296"/>
              <a:gd name="connsiteX30" fmla="*/ 444867 w 1580648"/>
              <a:gd name="connsiteY30" fmla="*/ 182880 h 1713296"/>
              <a:gd name="connsiteX31" fmla="*/ 473743 w 1580648"/>
              <a:gd name="connsiteY31" fmla="*/ 192505 h 1713296"/>
              <a:gd name="connsiteX32" fmla="*/ 521869 w 1580648"/>
              <a:gd name="connsiteY32" fmla="*/ 250256 h 1713296"/>
              <a:gd name="connsiteX33" fmla="*/ 550745 w 1580648"/>
              <a:gd name="connsiteY33" fmla="*/ 279132 h 1713296"/>
              <a:gd name="connsiteX34" fmla="*/ 637372 w 1580648"/>
              <a:gd name="connsiteY34" fmla="*/ 269507 h 1713296"/>
              <a:gd name="connsiteX35" fmla="*/ 656623 w 1580648"/>
              <a:gd name="connsiteY35" fmla="*/ 240631 h 1713296"/>
              <a:gd name="connsiteX36" fmla="*/ 714375 w 1580648"/>
              <a:gd name="connsiteY36" fmla="*/ 211755 h 1713296"/>
              <a:gd name="connsiteX37" fmla="*/ 752876 w 1580648"/>
              <a:gd name="connsiteY37" fmla="*/ 192505 h 1713296"/>
              <a:gd name="connsiteX38" fmla="*/ 791377 w 1580648"/>
              <a:gd name="connsiteY38" fmla="*/ 163629 h 1713296"/>
              <a:gd name="connsiteX39" fmla="*/ 849128 w 1580648"/>
              <a:gd name="connsiteY39" fmla="*/ 125128 h 1713296"/>
              <a:gd name="connsiteX40" fmla="*/ 887629 w 1580648"/>
              <a:gd name="connsiteY40" fmla="*/ 67376 h 1713296"/>
              <a:gd name="connsiteX41" fmla="*/ 926130 w 1580648"/>
              <a:gd name="connsiteY41" fmla="*/ 0 h 1713296"/>
              <a:gd name="connsiteX42" fmla="*/ 955006 w 1580648"/>
              <a:gd name="connsiteY42" fmla="*/ 57751 h 1713296"/>
              <a:gd name="connsiteX43" fmla="*/ 964631 w 1580648"/>
              <a:gd name="connsiteY43" fmla="*/ 96252 h 1713296"/>
              <a:gd name="connsiteX44" fmla="*/ 1003132 w 1580648"/>
              <a:gd name="connsiteY44" fmla="*/ 154004 h 1713296"/>
              <a:gd name="connsiteX45" fmla="*/ 1060884 w 1580648"/>
              <a:gd name="connsiteY45" fmla="*/ 173254 h 1713296"/>
              <a:gd name="connsiteX46" fmla="*/ 1080135 w 1580648"/>
              <a:gd name="connsiteY46" fmla="*/ 202130 h 1713296"/>
              <a:gd name="connsiteX47" fmla="*/ 1118636 w 1580648"/>
              <a:gd name="connsiteY47" fmla="*/ 250256 h 1713296"/>
              <a:gd name="connsiteX48" fmla="*/ 1195638 w 1580648"/>
              <a:gd name="connsiteY48" fmla="*/ 259882 h 1713296"/>
              <a:gd name="connsiteX49" fmla="*/ 1205263 w 1580648"/>
              <a:gd name="connsiteY49" fmla="*/ 288757 h 1713296"/>
              <a:gd name="connsiteX50" fmla="*/ 1234139 w 1580648"/>
              <a:gd name="connsiteY50" fmla="*/ 298383 h 1713296"/>
              <a:gd name="connsiteX51" fmla="*/ 1320766 w 1580648"/>
              <a:gd name="connsiteY51" fmla="*/ 327259 h 1713296"/>
              <a:gd name="connsiteX52" fmla="*/ 1340017 w 1580648"/>
              <a:gd name="connsiteY52" fmla="*/ 365760 h 1713296"/>
              <a:gd name="connsiteX53" fmla="*/ 1349642 w 1580648"/>
              <a:gd name="connsiteY53" fmla="*/ 394635 h 1713296"/>
              <a:gd name="connsiteX54" fmla="*/ 1378518 w 1580648"/>
              <a:gd name="connsiteY54" fmla="*/ 413886 h 1713296"/>
              <a:gd name="connsiteX55" fmla="*/ 1494021 w 1580648"/>
              <a:gd name="connsiteY55" fmla="*/ 433136 h 1713296"/>
              <a:gd name="connsiteX56" fmla="*/ 1551772 w 1580648"/>
              <a:gd name="connsiteY56" fmla="*/ 471637 h 1713296"/>
              <a:gd name="connsiteX57" fmla="*/ 1580648 w 1580648"/>
              <a:gd name="connsiteY57" fmla="*/ 490888 h 1713296"/>
              <a:gd name="connsiteX58" fmla="*/ 1571023 w 1580648"/>
              <a:gd name="connsiteY58" fmla="*/ 529389 h 1713296"/>
              <a:gd name="connsiteX59" fmla="*/ 1542147 w 1580648"/>
              <a:gd name="connsiteY59" fmla="*/ 587141 h 1713296"/>
              <a:gd name="connsiteX60" fmla="*/ 1522897 w 1580648"/>
              <a:gd name="connsiteY60" fmla="*/ 673768 h 1713296"/>
              <a:gd name="connsiteX61" fmla="*/ 1513271 w 1580648"/>
              <a:gd name="connsiteY61" fmla="*/ 702644 h 1713296"/>
              <a:gd name="connsiteX62" fmla="*/ 1484396 w 1580648"/>
              <a:gd name="connsiteY62" fmla="*/ 721894 h 1713296"/>
              <a:gd name="connsiteX63" fmla="*/ 1445895 w 1580648"/>
              <a:gd name="connsiteY63" fmla="*/ 770021 h 1713296"/>
              <a:gd name="connsiteX64" fmla="*/ 1388143 w 1580648"/>
              <a:gd name="connsiteY64" fmla="*/ 789271 h 1713296"/>
              <a:gd name="connsiteX65" fmla="*/ 1359267 w 1580648"/>
              <a:gd name="connsiteY65" fmla="*/ 847023 h 1713296"/>
              <a:gd name="connsiteX66" fmla="*/ 1263015 w 1580648"/>
              <a:gd name="connsiteY66" fmla="*/ 895149 h 1713296"/>
              <a:gd name="connsiteX67" fmla="*/ 1253389 w 1580648"/>
              <a:gd name="connsiteY67" fmla="*/ 924025 h 1713296"/>
              <a:gd name="connsiteX68" fmla="*/ 1263015 w 1580648"/>
              <a:gd name="connsiteY68" fmla="*/ 1001027 h 1713296"/>
              <a:gd name="connsiteX69" fmla="*/ 1291890 w 1580648"/>
              <a:gd name="connsiteY69" fmla="*/ 1010652 h 1713296"/>
              <a:gd name="connsiteX70" fmla="*/ 1340017 w 1580648"/>
              <a:gd name="connsiteY70" fmla="*/ 1020277 h 1713296"/>
              <a:gd name="connsiteX71" fmla="*/ 1330391 w 1580648"/>
              <a:gd name="connsiteY71" fmla="*/ 1145406 h 1713296"/>
              <a:gd name="connsiteX72" fmla="*/ 1320766 w 1580648"/>
              <a:gd name="connsiteY72" fmla="*/ 1174282 h 1713296"/>
              <a:gd name="connsiteX73" fmla="*/ 1359267 w 1580648"/>
              <a:gd name="connsiteY73" fmla="*/ 1183907 h 1713296"/>
              <a:gd name="connsiteX74" fmla="*/ 1378518 w 1580648"/>
              <a:gd name="connsiteY74" fmla="*/ 1222408 h 1713296"/>
              <a:gd name="connsiteX75" fmla="*/ 1359267 w 1580648"/>
              <a:gd name="connsiteY75" fmla="*/ 1337911 h 1713296"/>
              <a:gd name="connsiteX76" fmla="*/ 1368892 w 1580648"/>
              <a:gd name="connsiteY76" fmla="*/ 1424539 h 1713296"/>
              <a:gd name="connsiteX77" fmla="*/ 1426644 w 1580648"/>
              <a:gd name="connsiteY77" fmla="*/ 1443789 h 1713296"/>
              <a:gd name="connsiteX78" fmla="*/ 1397768 w 1580648"/>
              <a:gd name="connsiteY78" fmla="*/ 1463040 h 1713296"/>
              <a:gd name="connsiteX79" fmla="*/ 1340017 w 1580648"/>
              <a:gd name="connsiteY79" fmla="*/ 1482290 h 1713296"/>
              <a:gd name="connsiteX80" fmla="*/ 1320766 w 1580648"/>
              <a:gd name="connsiteY80" fmla="*/ 1511166 h 1713296"/>
              <a:gd name="connsiteX81" fmla="*/ 1282265 w 1580648"/>
              <a:gd name="connsiteY81" fmla="*/ 1540042 h 1713296"/>
              <a:gd name="connsiteX82" fmla="*/ 1243764 w 1580648"/>
              <a:gd name="connsiteY82" fmla="*/ 1607419 h 1713296"/>
              <a:gd name="connsiteX83" fmla="*/ 1214888 w 1580648"/>
              <a:gd name="connsiteY83" fmla="*/ 1617044 h 1713296"/>
              <a:gd name="connsiteX84" fmla="*/ 1147511 w 1580648"/>
              <a:gd name="connsiteY84" fmla="*/ 1607419 h 1713296"/>
              <a:gd name="connsiteX85" fmla="*/ 1118636 w 1580648"/>
              <a:gd name="connsiteY85" fmla="*/ 1568917 h 1713296"/>
              <a:gd name="connsiteX86" fmla="*/ 1080135 w 1580648"/>
              <a:gd name="connsiteY86" fmla="*/ 1549667 h 1713296"/>
              <a:gd name="connsiteX87" fmla="*/ 1051259 w 1580648"/>
              <a:gd name="connsiteY87" fmla="*/ 1530416 h 1713296"/>
              <a:gd name="connsiteX88" fmla="*/ 820252 w 1580648"/>
              <a:gd name="connsiteY88" fmla="*/ 1540042 h 1713296"/>
              <a:gd name="connsiteX89" fmla="*/ 801002 w 1580648"/>
              <a:gd name="connsiteY89" fmla="*/ 1597793 h 1713296"/>
              <a:gd name="connsiteX90" fmla="*/ 781751 w 1580648"/>
              <a:gd name="connsiteY90" fmla="*/ 1626669 h 1713296"/>
              <a:gd name="connsiteX91" fmla="*/ 772126 w 1580648"/>
              <a:gd name="connsiteY91" fmla="*/ 1674795 h 1713296"/>
              <a:gd name="connsiteX92" fmla="*/ 762501 w 1580648"/>
              <a:gd name="connsiteY92" fmla="*/ 1703671 h 1713296"/>
              <a:gd name="connsiteX93" fmla="*/ 733625 w 1580648"/>
              <a:gd name="connsiteY93" fmla="*/ 1713296 h 1713296"/>
              <a:gd name="connsiteX94" fmla="*/ 656623 w 1580648"/>
              <a:gd name="connsiteY94" fmla="*/ 1694046 h 1713296"/>
              <a:gd name="connsiteX95" fmla="*/ 579621 w 1580648"/>
              <a:gd name="connsiteY95" fmla="*/ 1636294 h 1713296"/>
              <a:gd name="connsiteX96" fmla="*/ 521869 w 1580648"/>
              <a:gd name="connsiteY96" fmla="*/ 1617044 h 1713296"/>
              <a:gd name="connsiteX97" fmla="*/ 492994 w 1580648"/>
              <a:gd name="connsiteY97" fmla="*/ 1597793 h 1713296"/>
              <a:gd name="connsiteX98" fmla="*/ 444867 w 1580648"/>
              <a:gd name="connsiteY98" fmla="*/ 1588168 h 1713296"/>
              <a:gd name="connsiteX99" fmla="*/ 377490 w 1580648"/>
              <a:gd name="connsiteY99" fmla="*/ 1549667 h 1713296"/>
              <a:gd name="connsiteX100" fmla="*/ 348615 w 1580648"/>
              <a:gd name="connsiteY100" fmla="*/ 1530416 h 1713296"/>
              <a:gd name="connsiteX101" fmla="*/ 290863 w 1580648"/>
              <a:gd name="connsiteY101" fmla="*/ 1511166 h 1713296"/>
              <a:gd name="connsiteX102" fmla="*/ 204236 w 1580648"/>
              <a:gd name="connsiteY102" fmla="*/ 1491915 h 1713296"/>
              <a:gd name="connsiteX103" fmla="*/ 146484 w 1580648"/>
              <a:gd name="connsiteY103" fmla="*/ 1443789 h 1713296"/>
              <a:gd name="connsiteX104" fmla="*/ 146484 w 1580648"/>
              <a:gd name="connsiteY104" fmla="*/ 1395663 h 1713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580648" h="1713296">
                <a:moveTo>
                  <a:pt x="146484" y="1395663"/>
                </a:moveTo>
                <a:lnTo>
                  <a:pt x="146484" y="1395663"/>
                </a:lnTo>
                <a:cubicBezTo>
                  <a:pt x="152901" y="1366787"/>
                  <a:pt x="152506" y="1335493"/>
                  <a:pt x="165735" y="1309035"/>
                </a:cubicBezTo>
                <a:cubicBezTo>
                  <a:pt x="170272" y="1299960"/>
                  <a:pt x="185285" y="1303407"/>
                  <a:pt x="194610" y="1299410"/>
                </a:cubicBezTo>
                <a:cubicBezTo>
                  <a:pt x="207798" y="1293758"/>
                  <a:pt x="220277" y="1286577"/>
                  <a:pt x="233111" y="1280160"/>
                </a:cubicBezTo>
                <a:cubicBezTo>
                  <a:pt x="263856" y="1187932"/>
                  <a:pt x="217202" y="1319444"/>
                  <a:pt x="261987" y="1222408"/>
                </a:cubicBezTo>
                <a:cubicBezTo>
                  <a:pt x="326178" y="1083325"/>
                  <a:pt x="274157" y="1165649"/>
                  <a:pt x="319739" y="1097280"/>
                </a:cubicBezTo>
                <a:lnTo>
                  <a:pt x="348615" y="1010652"/>
                </a:lnTo>
                <a:lnTo>
                  <a:pt x="358240" y="981776"/>
                </a:lnTo>
                <a:lnTo>
                  <a:pt x="367865" y="952901"/>
                </a:lnTo>
                <a:cubicBezTo>
                  <a:pt x="359400" y="919039"/>
                  <a:pt x="362110" y="911536"/>
                  <a:pt x="338989" y="885524"/>
                </a:cubicBezTo>
                <a:cubicBezTo>
                  <a:pt x="320902" y="865176"/>
                  <a:pt x="281238" y="827772"/>
                  <a:pt x="281238" y="827772"/>
                </a:cubicBezTo>
                <a:cubicBezTo>
                  <a:pt x="278029" y="818147"/>
                  <a:pt x="274399" y="808652"/>
                  <a:pt x="271612" y="798896"/>
                </a:cubicBezTo>
                <a:cubicBezTo>
                  <a:pt x="247434" y="714277"/>
                  <a:pt x="275444" y="800766"/>
                  <a:pt x="252362" y="731520"/>
                </a:cubicBezTo>
                <a:cubicBezTo>
                  <a:pt x="249154" y="696227"/>
                  <a:pt x="255458" y="658718"/>
                  <a:pt x="242737" y="625642"/>
                </a:cubicBezTo>
                <a:cubicBezTo>
                  <a:pt x="237586" y="612250"/>
                  <a:pt x="216694" y="613510"/>
                  <a:pt x="204236" y="606391"/>
                </a:cubicBezTo>
                <a:cubicBezTo>
                  <a:pt x="94004" y="543401"/>
                  <a:pt x="265945" y="637905"/>
                  <a:pt x="146484" y="558265"/>
                </a:cubicBezTo>
                <a:cubicBezTo>
                  <a:pt x="138042" y="552637"/>
                  <a:pt x="127233" y="551848"/>
                  <a:pt x="117608" y="548640"/>
                </a:cubicBezTo>
                <a:cubicBezTo>
                  <a:pt x="114400" y="539015"/>
                  <a:pt x="115157" y="526938"/>
                  <a:pt x="107983" y="519764"/>
                </a:cubicBezTo>
                <a:cubicBezTo>
                  <a:pt x="100809" y="512590"/>
                  <a:pt x="88182" y="514676"/>
                  <a:pt x="79107" y="510139"/>
                </a:cubicBezTo>
                <a:cubicBezTo>
                  <a:pt x="4469" y="472820"/>
                  <a:pt x="93936" y="505456"/>
                  <a:pt x="21356" y="481263"/>
                </a:cubicBezTo>
                <a:cubicBezTo>
                  <a:pt x="8944" y="444028"/>
                  <a:pt x="-5481" y="407481"/>
                  <a:pt x="2105" y="365760"/>
                </a:cubicBezTo>
                <a:cubicBezTo>
                  <a:pt x="4174" y="354378"/>
                  <a:pt x="21356" y="352926"/>
                  <a:pt x="30981" y="346509"/>
                </a:cubicBezTo>
                <a:cubicBezTo>
                  <a:pt x="132314" y="353747"/>
                  <a:pt x="135741" y="346189"/>
                  <a:pt x="204236" y="365760"/>
                </a:cubicBezTo>
                <a:cubicBezTo>
                  <a:pt x="213991" y="368547"/>
                  <a:pt x="224036" y="370848"/>
                  <a:pt x="233111" y="375385"/>
                </a:cubicBezTo>
                <a:cubicBezTo>
                  <a:pt x="243458" y="380558"/>
                  <a:pt x="252362" y="388218"/>
                  <a:pt x="261987" y="394635"/>
                </a:cubicBezTo>
                <a:cubicBezTo>
                  <a:pt x="294071" y="391427"/>
                  <a:pt x="326371" y="389913"/>
                  <a:pt x="358240" y="385010"/>
                </a:cubicBezTo>
                <a:cubicBezTo>
                  <a:pt x="368268" y="383467"/>
                  <a:pt x="379193" y="381723"/>
                  <a:pt x="387116" y="375385"/>
                </a:cubicBezTo>
                <a:cubicBezTo>
                  <a:pt x="407222" y="359300"/>
                  <a:pt x="406894" y="338860"/>
                  <a:pt x="415991" y="317633"/>
                </a:cubicBezTo>
                <a:cubicBezTo>
                  <a:pt x="421643" y="304445"/>
                  <a:pt x="428825" y="291966"/>
                  <a:pt x="435242" y="279132"/>
                </a:cubicBezTo>
                <a:cubicBezTo>
                  <a:pt x="438450" y="247048"/>
                  <a:pt x="431771" y="212345"/>
                  <a:pt x="444867" y="182880"/>
                </a:cubicBezTo>
                <a:cubicBezTo>
                  <a:pt x="448988" y="173609"/>
                  <a:pt x="465301" y="186877"/>
                  <a:pt x="473743" y="192505"/>
                </a:cubicBezTo>
                <a:cubicBezTo>
                  <a:pt x="505379" y="213595"/>
                  <a:pt x="499674" y="223622"/>
                  <a:pt x="521869" y="250256"/>
                </a:cubicBezTo>
                <a:cubicBezTo>
                  <a:pt x="530583" y="260713"/>
                  <a:pt x="541120" y="269507"/>
                  <a:pt x="550745" y="279132"/>
                </a:cubicBezTo>
                <a:cubicBezTo>
                  <a:pt x="579621" y="275924"/>
                  <a:pt x="610068" y="279436"/>
                  <a:pt x="637372" y="269507"/>
                </a:cubicBezTo>
                <a:cubicBezTo>
                  <a:pt x="648244" y="265554"/>
                  <a:pt x="648443" y="248811"/>
                  <a:pt x="656623" y="240631"/>
                </a:cubicBezTo>
                <a:cubicBezTo>
                  <a:pt x="679742" y="217512"/>
                  <a:pt x="686978" y="223497"/>
                  <a:pt x="714375" y="211755"/>
                </a:cubicBezTo>
                <a:cubicBezTo>
                  <a:pt x="727563" y="206103"/>
                  <a:pt x="740709" y="200110"/>
                  <a:pt x="752876" y="192505"/>
                </a:cubicBezTo>
                <a:cubicBezTo>
                  <a:pt x="766480" y="184003"/>
                  <a:pt x="778235" y="172829"/>
                  <a:pt x="791377" y="163629"/>
                </a:cubicBezTo>
                <a:cubicBezTo>
                  <a:pt x="810331" y="150361"/>
                  <a:pt x="849128" y="125128"/>
                  <a:pt x="849128" y="125128"/>
                </a:cubicBezTo>
                <a:cubicBezTo>
                  <a:pt x="861962" y="105877"/>
                  <a:pt x="880312" y="89325"/>
                  <a:pt x="887629" y="67376"/>
                </a:cubicBezTo>
                <a:cubicBezTo>
                  <a:pt x="902328" y="23282"/>
                  <a:pt x="891168" y="46618"/>
                  <a:pt x="926130" y="0"/>
                </a:cubicBezTo>
                <a:cubicBezTo>
                  <a:pt x="947223" y="31638"/>
                  <a:pt x="945043" y="22881"/>
                  <a:pt x="955006" y="57751"/>
                </a:cubicBezTo>
                <a:cubicBezTo>
                  <a:pt x="958640" y="70471"/>
                  <a:pt x="958715" y="84420"/>
                  <a:pt x="964631" y="96252"/>
                </a:cubicBezTo>
                <a:cubicBezTo>
                  <a:pt x="974978" y="116946"/>
                  <a:pt x="981183" y="146688"/>
                  <a:pt x="1003132" y="154004"/>
                </a:cubicBezTo>
                <a:lnTo>
                  <a:pt x="1060884" y="173254"/>
                </a:lnTo>
                <a:cubicBezTo>
                  <a:pt x="1067301" y="182879"/>
                  <a:pt x="1074962" y="191783"/>
                  <a:pt x="1080135" y="202130"/>
                </a:cubicBezTo>
                <a:cubicBezTo>
                  <a:pt x="1093645" y="229149"/>
                  <a:pt x="1081060" y="240008"/>
                  <a:pt x="1118636" y="250256"/>
                </a:cubicBezTo>
                <a:cubicBezTo>
                  <a:pt x="1143592" y="257062"/>
                  <a:pt x="1169971" y="256673"/>
                  <a:pt x="1195638" y="259882"/>
                </a:cubicBezTo>
                <a:cubicBezTo>
                  <a:pt x="1198846" y="269507"/>
                  <a:pt x="1198089" y="281583"/>
                  <a:pt x="1205263" y="288757"/>
                </a:cubicBezTo>
                <a:cubicBezTo>
                  <a:pt x="1212437" y="295931"/>
                  <a:pt x="1224813" y="294386"/>
                  <a:pt x="1234139" y="298383"/>
                </a:cubicBezTo>
                <a:cubicBezTo>
                  <a:pt x="1303874" y="328270"/>
                  <a:pt x="1239641" y="311033"/>
                  <a:pt x="1320766" y="327259"/>
                </a:cubicBezTo>
                <a:cubicBezTo>
                  <a:pt x="1327183" y="340093"/>
                  <a:pt x="1334365" y="352572"/>
                  <a:pt x="1340017" y="365760"/>
                </a:cubicBezTo>
                <a:cubicBezTo>
                  <a:pt x="1344014" y="375085"/>
                  <a:pt x="1343304" y="386713"/>
                  <a:pt x="1349642" y="394635"/>
                </a:cubicBezTo>
                <a:cubicBezTo>
                  <a:pt x="1356869" y="403668"/>
                  <a:pt x="1368171" y="408713"/>
                  <a:pt x="1378518" y="413886"/>
                </a:cubicBezTo>
                <a:cubicBezTo>
                  <a:pt x="1410767" y="430011"/>
                  <a:pt x="1466578" y="430087"/>
                  <a:pt x="1494021" y="433136"/>
                </a:cubicBezTo>
                <a:lnTo>
                  <a:pt x="1551772" y="471637"/>
                </a:lnTo>
                <a:lnTo>
                  <a:pt x="1580648" y="490888"/>
                </a:lnTo>
                <a:cubicBezTo>
                  <a:pt x="1577440" y="503722"/>
                  <a:pt x="1576234" y="517230"/>
                  <a:pt x="1571023" y="529389"/>
                </a:cubicBezTo>
                <a:cubicBezTo>
                  <a:pt x="1542792" y="595262"/>
                  <a:pt x="1558370" y="522246"/>
                  <a:pt x="1542147" y="587141"/>
                </a:cubicBezTo>
                <a:cubicBezTo>
                  <a:pt x="1534973" y="615838"/>
                  <a:pt x="1530071" y="645071"/>
                  <a:pt x="1522897" y="673768"/>
                </a:cubicBezTo>
                <a:cubicBezTo>
                  <a:pt x="1520436" y="683611"/>
                  <a:pt x="1519609" y="694721"/>
                  <a:pt x="1513271" y="702644"/>
                </a:cubicBezTo>
                <a:cubicBezTo>
                  <a:pt x="1506045" y="711677"/>
                  <a:pt x="1494021" y="715477"/>
                  <a:pt x="1484396" y="721894"/>
                </a:cubicBezTo>
                <a:cubicBezTo>
                  <a:pt x="1473958" y="753205"/>
                  <a:pt x="1479966" y="754878"/>
                  <a:pt x="1445895" y="770021"/>
                </a:cubicBezTo>
                <a:cubicBezTo>
                  <a:pt x="1427352" y="778262"/>
                  <a:pt x="1388143" y="789271"/>
                  <a:pt x="1388143" y="789271"/>
                </a:cubicBezTo>
                <a:cubicBezTo>
                  <a:pt x="1381277" y="809870"/>
                  <a:pt x="1376829" y="831656"/>
                  <a:pt x="1359267" y="847023"/>
                </a:cubicBezTo>
                <a:cubicBezTo>
                  <a:pt x="1313428" y="887132"/>
                  <a:pt x="1310857" y="883189"/>
                  <a:pt x="1263015" y="895149"/>
                </a:cubicBezTo>
                <a:cubicBezTo>
                  <a:pt x="1259806" y="904774"/>
                  <a:pt x="1253389" y="913879"/>
                  <a:pt x="1253389" y="924025"/>
                </a:cubicBezTo>
                <a:cubicBezTo>
                  <a:pt x="1253389" y="949892"/>
                  <a:pt x="1252509" y="977389"/>
                  <a:pt x="1263015" y="1001027"/>
                </a:cubicBezTo>
                <a:cubicBezTo>
                  <a:pt x="1267136" y="1010298"/>
                  <a:pt x="1282047" y="1008191"/>
                  <a:pt x="1291890" y="1010652"/>
                </a:cubicBezTo>
                <a:cubicBezTo>
                  <a:pt x="1307762" y="1014620"/>
                  <a:pt x="1323975" y="1017069"/>
                  <a:pt x="1340017" y="1020277"/>
                </a:cubicBezTo>
                <a:cubicBezTo>
                  <a:pt x="1336808" y="1061987"/>
                  <a:pt x="1335580" y="1103896"/>
                  <a:pt x="1330391" y="1145406"/>
                </a:cubicBezTo>
                <a:cubicBezTo>
                  <a:pt x="1329133" y="1155474"/>
                  <a:pt x="1314678" y="1166165"/>
                  <a:pt x="1320766" y="1174282"/>
                </a:cubicBezTo>
                <a:cubicBezTo>
                  <a:pt x="1328703" y="1184865"/>
                  <a:pt x="1346433" y="1180699"/>
                  <a:pt x="1359267" y="1183907"/>
                </a:cubicBezTo>
                <a:cubicBezTo>
                  <a:pt x="1365684" y="1196741"/>
                  <a:pt x="1377418" y="1208102"/>
                  <a:pt x="1378518" y="1222408"/>
                </a:cubicBezTo>
                <a:cubicBezTo>
                  <a:pt x="1382547" y="1274790"/>
                  <a:pt x="1372919" y="1296953"/>
                  <a:pt x="1359267" y="1337911"/>
                </a:cubicBezTo>
                <a:cubicBezTo>
                  <a:pt x="1362475" y="1366787"/>
                  <a:pt x="1353294" y="1400028"/>
                  <a:pt x="1368892" y="1424539"/>
                </a:cubicBezTo>
                <a:cubicBezTo>
                  <a:pt x="1379786" y="1441658"/>
                  <a:pt x="1426644" y="1443789"/>
                  <a:pt x="1426644" y="1443789"/>
                </a:cubicBezTo>
                <a:cubicBezTo>
                  <a:pt x="1417019" y="1450206"/>
                  <a:pt x="1408339" y="1458342"/>
                  <a:pt x="1397768" y="1463040"/>
                </a:cubicBezTo>
                <a:cubicBezTo>
                  <a:pt x="1379225" y="1471281"/>
                  <a:pt x="1340017" y="1482290"/>
                  <a:pt x="1340017" y="1482290"/>
                </a:cubicBezTo>
                <a:cubicBezTo>
                  <a:pt x="1333600" y="1491915"/>
                  <a:pt x="1328946" y="1502986"/>
                  <a:pt x="1320766" y="1511166"/>
                </a:cubicBezTo>
                <a:cubicBezTo>
                  <a:pt x="1309422" y="1522510"/>
                  <a:pt x="1292705" y="1527862"/>
                  <a:pt x="1282265" y="1540042"/>
                </a:cubicBezTo>
                <a:cubicBezTo>
                  <a:pt x="1266760" y="1558131"/>
                  <a:pt x="1263784" y="1591404"/>
                  <a:pt x="1243764" y="1607419"/>
                </a:cubicBezTo>
                <a:cubicBezTo>
                  <a:pt x="1235841" y="1613757"/>
                  <a:pt x="1224513" y="1613836"/>
                  <a:pt x="1214888" y="1617044"/>
                </a:cubicBezTo>
                <a:cubicBezTo>
                  <a:pt x="1192429" y="1613836"/>
                  <a:pt x="1167803" y="1617565"/>
                  <a:pt x="1147511" y="1607419"/>
                </a:cubicBezTo>
                <a:cubicBezTo>
                  <a:pt x="1133162" y="1600245"/>
                  <a:pt x="1130816" y="1579357"/>
                  <a:pt x="1118636" y="1568917"/>
                </a:cubicBezTo>
                <a:cubicBezTo>
                  <a:pt x="1107742" y="1559579"/>
                  <a:pt x="1092593" y="1556786"/>
                  <a:pt x="1080135" y="1549667"/>
                </a:cubicBezTo>
                <a:cubicBezTo>
                  <a:pt x="1070091" y="1543928"/>
                  <a:pt x="1060884" y="1536833"/>
                  <a:pt x="1051259" y="1530416"/>
                </a:cubicBezTo>
                <a:cubicBezTo>
                  <a:pt x="974257" y="1533625"/>
                  <a:pt x="894671" y="1520006"/>
                  <a:pt x="820252" y="1540042"/>
                </a:cubicBezTo>
                <a:cubicBezTo>
                  <a:pt x="800658" y="1545317"/>
                  <a:pt x="812258" y="1580909"/>
                  <a:pt x="801002" y="1597793"/>
                </a:cubicBezTo>
                <a:lnTo>
                  <a:pt x="781751" y="1626669"/>
                </a:lnTo>
                <a:cubicBezTo>
                  <a:pt x="778543" y="1642711"/>
                  <a:pt x="776094" y="1658924"/>
                  <a:pt x="772126" y="1674795"/>
                </a:cubicBezTo>
                <a:cubicBezTo>
                  <a:pt x="769665" y="1684638"/>
                  <a:pt x="769675" y="1696497"/>
                  <a:pt x="762501" y="1703671"/>
                </a:cubicBezTo>
                <a:cubicBezTo>
                  <a:pt x="755327" y="1710845"/>
                  <a:pt x="743250" y="1710088"/>
                  <a:pt x="733625" y="1713296"/>
                </a:cubicBezTo>
                <a:cubicBezTo>
                  <a:pt x="707958" y="1706879"/>
                  <a:pt x="680287" y="1705878"/>
                  <a:pt x="656623" y="1694046"/>
                </a:cubicBezTo>
                <a:cubicBezTo>
                  <a:pt x="627926" y="1679697"/>
                  <a:pt x="610059" y="1646440"/>
                  <a:pt x="579621" y="1636294"/>
                </a:cubicBezTo>
                <a:lnTo>
                  <a:pt x="521869" y="1617044"/>
                </a:lnTo>
                <a:cubicBezTo>
                  <a:pt x="512244" y="1610627"/>
                  <a:pt x="503825" y="1601855"/>
                  <a:pt x="492994" y="1597793"/>
                </a:cubicBezTo>
                <a:cubicBezTo>
                  <a:pt x="477676" y="1592049"/>
                  <a:pt x="459500" y="1595484"/>
                  <a:pt x="444867" y="1588168"/>
                </a:cubicBezTo>
                <a:cubicBezTo>
                  <a:pt x="330176" y="1530823"/>
                  <a:pt x="503503" y="1581169"/>
                  <a:pt x="377490" y="1549667"/>
                </a:cubicBezTo>
                <a:cubicBezTo>
                  <a:pt x="367865" y="1543250"/>
                  <a:pt x="359186" y="1535114"/>
                  <a:pt x="348615" y="1530416"/>
                </a:cubicBezTo>
                <a:cubicBezTo>
                  <a:pt x="330072" y="1522175"/>
                  <a:pt x="310114" y="1517583"/>
                  <a:pt x="290863" y="1511166"/>
                </a:cubicBezTo>
                <a:cubicBezTo>
                  <a:pt x="243473" y="1495370"/>
                  <a:pt x="271995" y="1503209"/>
                  <a:pt x="204236" y="1491915"/>
                </a:cubicBezTo>
                <a:cubicBezTo>
                  <a:pt x="175843" y="1472987"/>
                  <a:pt x="169644" y="1471581"/>
                  <a:pt x="146484" y="1443789"/>
                </a:cubicBezTo>
                <a:cubicBezTo>
                  <a:pt x="139078" y="1434902"/>
                  <a:pt x="146484" y="1403684"/>
                  <a:pt x="146484" y="1395663"/>
                </a:cubicBezTo>
                <a:close/>
              </a:path>
            </a:pathLst>
          </a:cu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3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5429" y="56632"/>
            <a:ext cx="2466702" cy="693019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dirty="0" smtClean="0">
                <a:solidFill>
                  <a:prstClr val="white"/>
                </a:solidFill>
                <a:latin typeface="Berlin Sans FB Demi" panose="020E0802020502020306" pitchFamily="34" charset="0"/>
                <a:cs typeface="Ramabhadra" panose="02000600000000000000" pitchFamily="2" charset="0"/>
              </a:rPr>
              <a:t>EUROPE</a:t>
            </a:r>
            <a:endParaRPr lang="en-IN" sz="3600" dirty="0">
              <a:solidFill>
                <a:prstClr val="white"/>
              </a:solidFill>
              <a:latin typeface="Berlin Sans FB Demi" panose="020E0802020502020306" pitchFamily="34" charset="0"/>
              <a:cs typeface="Ramabhadra" panose="02000600000000000000" pitchFamily="2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664662" y="3484345"/>
            <a:ext cx="473174" cy="375386"/>
          </a:xfrm>
          <a:custGeom>
            <a:avLst/>
            <a:gdLst>
              <a:gd name="connsiteX0" fmla="*/ 1536 w 473174"/>
              <a:gd name="connsiteY0" fmla="*/ 38501 h 375386"/>
              <a:gd name="connsiteX1" fmla="*/ 1536 w 473174"/>
              <a:gd name="connsiteY1" fmla="*/ 38501 h 375386"/>
              <a:gd name="connsiteX2" fmla="*/ 78538 w 473174"/>
              <a:gd name="connsiteY2" fmla="*/ 173255 h 375386"/>
              <a:gd name="connsiteX3" fmla="*/ 107414 w 473174"/>
              <a:gd name="connsiteY3" fmla="*/ 163630 h 375386"/>
              <a:gd name="connsiteX4" fmla="*/ 155540 w 473174"/>
              <a:gd name="connsiteY4" fmla="*/ 240632 h 375386"/>
              <a:gd name="connsiteX5" fmla="*/ 203666 w 473174"/>
              <a:gd name="connsiteY5" fmla="*/ 279133 h 375386"/>
              <a:gd name="connsiteX6" fmla="*/ 290294 w 473174"/>
              <a:gd name="connsiteY6" fmla="*/ 288758 h 375386"/>
              <a:gd name="connsiteX7" fmla="*/ 319170 w 473174"/>
              <a:gd name="connsiteY7" fmla="*/ 308009 h 375386"/>
              <a:gd name="connsiteX8" fmla="*/ 367296 w 473174"/>
              <a:gd name="connsiteY8" fmla="*/ 365760 h 375386"/>
              <a:gd name="connsiteX9" fmla="*/ 473174 w 473174"/>
              <a:gd name="connsiteY9" fmla="*/ 375386 h 375386"/>
              <a:gd name="connsiteX10" fmla="*/ 463549 w 473174"/>
              <a:gd name="connsiteY10" fmla="*/ 346510 h 375386"/>
              <a:gd name="connsiteX11" fmla="*/ 425047 w 473174"/>
              <a:gd name="connsiteY11" fmla="*/ 288758 h 375386"/>
              <a:gd name="connsiteX12" fmla="*/ 415422 w 473174"/>
              <a:gd name="connsiteY12" fmla="*/ 86628 h 375386"/>
              <a:gd name="connsiteX13" fmla="*/ 386546 w 473174"/>
              <a:gd name="connsiteY13" fmla="*/ 67377 h 375386"/>
              <a:gd name="connsiteX14" fmla="*/ 367296 w 473174"/>
              <a:gd name="connsiteY14" fmla="*/ 38501 h 375386"/>
              <a:gd name="connsiteX15" fmla="*/ 357671 w 473174"/>
              <a:gd name="connsiteY15" fmla="*/ 9626 h 375386"/>
              <a:gd name="connsiteX16" fmla="*/ 299919 w 473174"/>
              <a:gd name="connsiteY16" fmla="*/ 0 h 375386"/>
              <a:gd name="connsiteX17" fmla="*/ 222917 w 473174"/>
              <a:gd name="connsiteY17" fmla="*/ 9626 h 375386"/>
              <a:gd name="connsiteX18" fmla="*/ 194041 w 473174"/>
              <a:gd name="connsiteY18" fmla="*/ 19251 h 375386"/>
              <a:gd name="connsiteX19" fmla="*/ 174791 w 473174"/>
              <a:gd name="connsiteY19" fmla="*/ 48127 h 375386"/>
              <a:gd name="connsiteX20" fmla="*/ 126664 w 473174"/>
              <a:gd name="connsiteY20" fmla="*/ 38501 h 375386"/>
              <a:gd name="connsiteX21" fmla="*/ 97789 w 473174"/>
              <a:gd name="connsiteY21" fmla="*/ 28876 h 375386"/>
              <a:gd name="connsiteX22" fmla="*/ 49662 w 473174"/>
              <a:gd name="connsiteY22" fmla="*/ 19251 h 375386"/>
              <a:gd name="connsiteX23" fmla="*/ 1536 w 473174"/>
              <a:gd name="connsiteY23" fmla="*/ 38501 h 37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73174" h="375386">
                <a:moveTo>
                  <a:pt x="1536" y="38501"/>
                </a:moveTo>
                <a:lnTo>
                  <a:pt x="1536" y="38501"/>
                </a:lnTo>
                <a:cubicBezTo>
                  <a:pt x="11750" y="191715"/>
                  <a:pt x="-36155" y="196193"/>
                  <a:pt x="78538" y="173255"/>
                </a:cubicBezTo>
                <a:cubicBezTo>
                  <a:pt x="88487" y="171265"/>
                  <a:pt x="97789" y="166838"/>
                  <a:pt x="107414" y="163630"/>
                </a:cubicBezTo>
                <a:cubicBezTo>
                  <a:pt x="123456" y="189297"/>
                  <a:pt x="139290" y="215096"/>
                  <a:pt x="155540" y="240632"/>
                </a:cubicBezTo>
                <a:cubicBezTo>
                  <a:pt x="173762" y="269267"/>
                  <a:pt x="169654" y="273465"/>
                  <a:pt x="203666" y="279133"/>
                </a:cubicBezTo>
                <a:cubicBezTo>
                  <a:pt x="232324" y="283909"/>
                  <a:pt x="261418" y="285550"/>
                  <a:pt x="290294" y="288758"/>
                </a:cubicBezTo>
                <a:cubicBezTo>
                  <a:pt x="299919" y="295175"/>
                  <a:pt x="310990" y="299829"/>
                  <a:pt x="319170" y="308009"/>
                </a:cubicBezTo>
                <a:cubicBezTo>
                  <a:pt x="333241" y="322080"/>
                  <a:pt x="345220" y="359452"/>
                  <a:pt x="367296" y="365760"/>
                </a:cubicBezTo>
                <a:cubicBezTo>
                  <a:pt x="401371" y="375496"/>
                  <a:pt x="437881" y="372177"/>
                  <a:pt x="473174" y="375386"/>
                </a:cubicBezTo>
                <a:cubicBezTo>
                  <a:pt x="469966" y="365761"/>
                  <a:pt x="469177" y="354952"/>
                  <a:pt x="463549" y="346510"/>
                </a:cubicBezTo>
                <a:cubicBezTo>
                  <a:pt x="415480" y="274406"/>
                  <a:pt x="447936" y="357421"/>
                  <a:pt x="425047" y="288758"/>
                </a:cubicBezTo>
                <a:cubicBezTo>
                  <a:pt x="421839" y="221381"/>
                  <a:pt x="426979" y="153084"/>
                  <a:pt x="415422" y="86628"/>
                </a:cubicBezTo>
                <a:cubicBezTo>
                  <a:pt x="413440" y="75231"/>
                  <a:pt x="394726" y="75557"/>
                  <a:pt x="386546" y="67377"/>
                </a:cubicBezTo>
                <a:cubicBezTo>
                  <a:pt x="378366" y="59197"/>
                  <a:pt x="372469" y="48848"/>
                  <a:pt x="367296" y="38501"/>
                </a:cubicBezTo>
                <a:cubicBezTo>
                  <a:pt x="362759" y="29426"/>
                  <a:pt x="366480" y="14660"/>
                  <a:pt x="357671" y="9626"/>
                </a:cubicBezTo>
                <a:cubicBezTo>
                  <a:pt x="340726" y="-57"/>
                  <a:pt x="319170" y="3209"/>
                  <a:pt x="299919" y="0"/>
                </a:cubicBezTo>
                <a:cubicBezTo>
                  <a:pt x="274252" y="3209"/>
                  <a:pt x="248367" y="4999"/>
                  <a:pt x="222917" y="9626"/>
                </a:cubicBezTo>
                <a:cubicBezTo>
                  <a:pt x="212935" y="11441"/>
                  <a:pt x="201964" y="12913"/>
                  <a:pt x="194041" y="19251"/>
                </a:cubicBezTo>
                <a:cubicBezTo>
                  <a:pt x="185008" y="26478"/>
                  <a:pt x="181208" y="38502"/>
                  <a:pt x="174791" y="48127"/>
                </a:cubicBezTo>
                <a:cubicBezTo>
                  <a:pt x="158749" y="44918"/>
                  <a:pt x="142536" y="42469"/>
                  <a:pt x="126664" y="38501"/>
                </a:cubicBezTo>
                <a:cubicBezTo>
                  <a:pt x="116821" y="36040"/>
                  <a:pt x="107632" y="31337"/>
                  <a:pt x="97789" y="28876"/>
                </a:cubicBezTo>
                <a:cubicBezTo>
                  <a:pt x="81917" y="24908"/>
                  <a:pt x="65858" y="16937"/>
                  <a:pt x="49662" y="19251"/>
                </a:cubicBezTo>
                <a:cubicBezTo>
                  <a:pt x="40679" y="20534"/>
                  <a:pt x="9557" y="35293"/>
                  <a:pt x="1536" y="38501"/>
                </a:cubicBezTo>
                <a:close/>
              </a:path>
            </a:pathLst>
          </a:cu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4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2825371" y="3162177"/>
            <a:ext cx="456869" cy="421728"/>
          </a:xfrm>
          <a:custGeom>
            <a:avLst/>
            <a:gdLst>
              <a:gd name="connsiteX0" fmla="*/ 4456 w 456869"/>
              <a:gd name="connsiteY0" fmla="*/ 302918 h 421728"/>
              <a:gd name="connsiteX1" fmla="*/ 4456 w 456869"/>
              <a:gd name="connsiteY1" fmla="*/ 302918 h 421728"/>
              <a:gd name="connsiteX2" fmla="*/ 71833 w 456869"/>
              <a:gd name="connsiteY2" fmla="*/ 245166 h 421728"/>
              <a:gd name="connsiteX3" fmla="*/ 91084 w 456869"/>
              <a:gd name="connsiteY3" fmla="*/ 187415 h 421728"/>
              <a:gd name="connsiteX4" fmla="*/ 110334 w 456869"/>
              <a:gd name="connsiteY4" fmla="*/ 158539 h 421728"/>
              <a:gd name="connsiteX5" fmla="*/ 177711 w 456869"/>
              <a:gd name="connsiteY5" fmla="*/ 100787 h 421728"/>
              <a:gd name="connsiteX6" fmla="*/ 187336 w 456869"/>
              <a:gd name="connsiteY6" fmla="*/ 33410 h 421728"/>
              <a:gd name="connsiteX7" fmla="*/ 245088 w 456869"/>
              <a:gd name="connsiteY7" fmla="*/ 14160 h 421728"/>
              <a:gd name="connsiteX8" fmla="*/ 273964 w 456869"/>
              <a:gd name="connsiteY8" fmla="*/ 4535 h 421728"/>
              <a:gd name="connsiteX9" fmla="*/ 447218 w 456869"/>
              <a:gd name="connsiteY9" fmla="*/ 14160 h 421728"/>
              <a:gd name="connsiteX10" fmla="*/ 437593 w 456869"/>
              <a:gd name="connsiteY10" fmla="*/ 91162 h 421728"/>
              <a:gd name="connsiteX11" fmla="*/ 399092 w 456869"/>
              <a:gd name="connsiteY11" fmla="*/ 148914 h 421728"/>
              <a:gd name="connsiteX12" fmla="*/ 389467 w 456869"/>
              <a:gd name="connsiteY12" fmla="*/ 245166 h 421728"/>
              <a:gd name="connsiteX13" fmla="*/ 273964 w 456869"/>
              <a:gd name="connsiteY13" fmla="*/ 274042 h 421728"/>
              <a:gd name="connsiteX14" fmla="*/ 264338 w 456869"/>
              <a:gd name="connsiteY14" fmla="*/ 418421 h 421728"/>
              <a:gd name="connsiteX15" fmla="*/ 235463 w 456869"/>
              <a:gd name="connsiteY15" fmla="*/ 408796 h 421728"/>
              <a:gd name="connsiteX16" fmla="*/ 177711 w 456869"/>
              <a:gd name="connsiteY16" fmla="*/ 370295 h 421728"/>
              <a:gd name="connsiteX17" fmla="*/ 158461 w 456869"/>
              <a:gd name="connsiteY17" fmla="*/ 341419 h 421728"/>
              <a:gd name="connsiteX18" fmla="*/ 100709 w 456869"/>
              <a:gd name="connsiteY18" fmla="*/ 322168 h 421728"/>
              <a:gd name="connsiteX19" fmla="*/ 4456 w 456869"/>
              <a:gd name="connsiteY19" fmla="*/ 331794 h 421728"/>
              <a:gd name="connsiteX20" fmla="*/ 4456 w 456869"/>
              <a:gd name="connsiteY20" fmla="*/ 302918 h 42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56869" h="421728">
                <a:moveTo>
                  <a:pt x="4456" y="302918"/>
                </a:moveTo>
                <a:lnTo>
                  <a:pt x="4456" y="302918"/>
                </a:lnTo>
                <a:cubicBezTo>
                  <a:pt x="26915" y="283667"/>
                  <a:pt x="54085" y="268830"/>
                  <a:pt x="71833" y="245166"/>
                </a:cubicBezTo>
                <a:cubicBezTo>
                  <a:pt x="84008" y="228933"/>
                  <a:pt x="79828" y="204299"/>
                  <a:pt x="91084" y="187415"/>
                </a:cubicBezTo>
                <a:cubicBezTo>
                  <a:pt x="97501" y="177790"/>
                  <a:pt x="102928" y="167426"/>
                  <a:pt x="110334" y="158539"/>
                </a:cubicBezTo>
                <a:cubicBezTo>
                  <a:pt x="132677" y="131727"/>
                  <a:pt x="149388" y="122030"/>
                  <a:pt x="177711" y="100787"/>
                </a:cubicBezTo>
                <a:cubicBezTo>
                  <a:pt x="180919" y="78328"/>
                  <a:pt x="173407" y="51318"/>
                  <a:pt x="187336" y="33410"/>
                </a:cubicBezTo>
                <a:cubicBezTo>
                  <a:pt x="199794" y="17393"/>
                  <a:pt x="225837" y="20577"/>
                  <a:pt x="245088" y="14160"/>
                </a:cubicBezTo>
                <a:lnTo>
                  <a:pt x="273964" y="4535"/>
                </a:lnTo>
                <a:cubicBezTo>
                  <a:pt x="331715" y="7743"/>
                  <a:pt x="396099" y="-12903"/>
                  <a:pt x="447218" y="14160"/>
                </a:cubicBezTo>
                <a:cubicBezTo>
                  <a:pt x="470079" y="26263"/>
                  <a:pt x="446293" y="66802"/>
                  <a:pt x="437593" y="91162"/>
                </a:cubicBezTo>
                <a:cubicBezTo>
                  <a:pt x="429811" y="112951"/>
                  <a:pt x="399092" y="148914"/>
                  <a:pt x="399092" y="148914"/>
                </a:cubicBezTo>
                <a:cubicBezTo>
                  <a:pt x="395884" y="180998"/>
                  <a:pt x="403887" y="216326"/>
                  <a:pt x="389467" y="245166"/>
                </a:cubicBezTo>
                <a:cubicBezTo>
                  <a:pt x="379886" y="264328"/>
                  <a:pt x="280174" y="273155"/>
                  <a:pt x="273964" y="274042"/>
                </a:cubicBezTo>
                <a:cubicBezTo>
                  <a:pt x="270755" y="322168"/>
                  <a:pt x="277589" y="372044"/>
                  <a:pt x="264338" y="418421"/>
                </a:cubicBezTo>
                <a:cubicBezTo>
                  <a:pt x="261551" y="428176"/>
                  <a:pt x="244332" y="413723"/>
                  <a:pt x="235463" y="408796"/>
                </a:cubicBezTo>
                <a:cubicBezTo>
                  <a:pt x="215238" y="397560"/>
                  <a:pt x="177711" y="370295"/>
                  <a:pt x="177711" y="370295"/>
                </a:cubicBezTo>
                <a:cubicBezTo>
                  <a:pt x="171294" y="360670"/>
                  <a:pt x="168271" y="347550"/>
                  <a:pt x="158461" y="341419"/>
                </a:cubicBezTo>
                <a:cubicBezTo>
                  <a:pt x="141253" y="330664"/>
                  <a:pt x="100709" y="322168"/>
                  <a:pt x="100709" y="322168"/>
                </a:cubicBezTo>
                <a:cubicBezTo>
                  <a:pt x="68625" y="325377"/>
                  <a:pt x="36325" y="326891"/>
                  <a:pt x="4456" y="331794"/>
                </a:cubicBezTo>
                <a:cubicBezTo>
                  <a:pt x="-5572" y="333337"/>
                  <a:pt x="4456" y="307731"/>
                  <a:pt x="4456" y="302918"/>
                </a:cubicBezTo>
                <a:close/>
              </a:path>
            </a:pathLst>
          </a:custGeom>
          <a:solidFill>
            <a:srgbClr val="CC6B1A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5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089352" y="2923110"/>
            <a:ext cx="1088012" cy="1389008"/>
          </a:xfrm>
          <a:custGeom>
            <a:avLst/>
            <a:gdLst>
              <a:gd name="connsiteX0" fmla="*/ 183237 w 1088012"/>
              <a:gd name="connsiteY0" fmla="*/ 176225 h 1389008"/>
              <a:gd name="connsiteX1" fmla="*/ 183237 w 1088012"/>
              <a:gd name="connsiteY1" fmla="*/ 176225 h 1389008"/>
              <a:gd name="connsiteX2" fmla="*/ 173612 w 1088012"/>
              <a:gd name="connsiteY2" fmla="*/ 272477 h 1389008"/>
              <a:gd name="connsiteX3" fmla="*/ 163987 w 1088012"/>
              <a:gd name="connsiteY3" fmla="*/ 387981 h 1389008"/>
              <a:gd name="connsiteX4" fmla="*/ 135111 w 1088012"/>
              <a:gd name="connsiteY4" fmla="*/ 397606 h 1389008"/>
              <a:gd name="connsiteX5" fmla="*/ 77360 w 1088012"/>
              <a:gd name="connsiteY5" fmla="*/ 436107 h 1389008"/>
              <a:gd name="connsiteX6" fmla="*/ 58109 w 1088012"/>
              <a:gd name="connsiteY6" fmla="*/ 464983 h 1389008"/>
              <a:gd name="connsiteX7" fmla="*/ 48484 w 1088012"/>
              <a:gd name="connsiteY7" fmla="*/ 513109 h 1389008"/>
              <a:gd name="connsiteX8" fmla="*/ 19608 w 1088012"/>
              <a:gd name="connsiteY8" fmla="*/ 541985 h 1389008"/>
              <a:gd name="connsiteX9" fmla="*/ 9983 w 1088012"/>
              <a:gd name="connsiteY9" fmla="*/ 570861 h 1389008"/>
              <a:gd name="connsiteX10" fmla="*/ 9983 w 1088012"/>
              <a:gd name="connsiteY10" fmla="*/ 1032873 h 1389008"/>
              <a:gd name="connsiteX11" fmla="*/ 38859 w 1088012"/>
              <a:gd name="connsiteY11" fmla="*/ 1052124 h 1389008"/>
              <a:gd name="connsiteX12" fmla="*/ 154362 w 1088012"/>
              <a:gd name="connsiteY12" fmla="*/ 1061749 h 1389008"/>
              <a:gd name="connsiteX13" fmla="*/ 183237 w 1088012"/>
              <a:gd name="connsiteY13" fmla="*/ 1071374 h 1389008"/>
              <a:gd name="connsiteX14" fmla="*/ 240989 w 1088012"/>
              <a:gd name="connsiteY14" fmla="*/ 1119501 h 1389008"/>
              <a:gd name="connsiteX15" fmla="*/ 250614 w 1088012"/>
              <a:gd name="connsiteY15" fmla="*/ 1148376 h 1389008"/>
              <a:gd name="connsiteX16" fmla="*/ 202488 w 1088012"/>
              <a:gd name="connsiteY16" fmla="*/ 1206128 h 1389008"/>
              <a:gd name="connsiteX17" fmla="*/ 183237 w 1088012"/>
              <a:gd name="connsiteY17" fmla="*/ 1235004 h 1389008"/>
              <a:gd name="connsiteX18" fmla="*/ 163987 w 1088012"/>
              <a:gd name="connsiteY18" fmla="*/ 1292755 h 1389008"/>
              <a:gd name="connsiteX19" fmla="*/ 154362 w 1088012"/>
              <a:gd name="connsiteY19" fmla="*/ 1321631 h 1389008"/>
              <a:gd name="connsiteX20" fmla="*/ 173612 w 1088012"/>
              <a:gd name="connsiteY20" fmla="*/ 1350507 h 1389008"/>
              <a:gd name="connsiteX21" fmla="*/ 221739 w 1088012"/>
              <a:gd name="connsiteY21" fmla="*/ 1340882 h 1389008"/>
              <a:gd name="connsiteX22" fmla="*/ 279490 w 1088012"/>
              <a:gd name="connsiteY22" fmla="*/ 1312006 h 1389008"/>
              <a:gd name="connsiteX23" fmla="*/ 308366 w 1088012"/>
              <a:gd name="connsiteY23" fmla="*/ 1331256 h 1389008"/>
              <a:gd name="connsiteX24" fmla="*/ 346867 w 1088012"/>
              <a:gd name="connsiteY24" fmla="*/ 1379383 h 1389008"/>
              <a:gd name="connsiteX25" fmla="*/ 404619 w 1088012"/>
              <a:gd name="connsiteY25" fmla="*/ 1389008 h 1389008"/>
              <a:gd name="connsiteX26" fmla="*/ 693376 w 1088012"/>
              <a:gd name="connsiteY26" fmla="*/ 1379383 h 1389008"/>
              <a:gd name="connsiteX27" fmla="*/ 751128 w 1088012"/>
              <a:gd name="connsiteY27" fmla="*/ 1340882 h 1389008"/>
              <a:gd name="connsiteX28" fmla="*/ 789629 w 1088012"/>
              <a:gd name="connsiteY28" fmla="*/ 1369757 h 1389008"/>
              <a:gd name="connsiteX29" fmla="*/ 837755 w 1088012"/>
              <a:gd name="connsiteY29" fmla="*/ 1263879 h 1389008"/>
              <a:gd name="connsiteX30" fmla="*/ 866631 w 1088012"/>
              <a:gd name="connsiteY30" fmla="*/ 1244629 h 1389008"/>
              <a:gd name="connsiteX31" fmla="*/ 924383 w 1088012"/>
              <a:gd name="connsiteY31" fmla="*/ 1225378 h 1389008"/>
              <a:gd name="connsiteX32" fmla="*/ 943633 w 1088012"/>
              <a:gd name="connsiteY32" fmla="*/ 1167627 h 1389008"/>
              <a:gd name="connsiteX33" fmla="*/ 962884 w 1088012"/>
              <a:gd name="connsiteY33" fmla="*/ 1138751 h 1389008"/>
              <a:gd name="connsiteX34" fmla="*/ 943633 w 1088012"/>
              <a:gd name="connsiteY34" fmla="*/ 1109875 h 1389008"/>
              <a:gd name="connsiteX35" fmla="*/ 885882 w 1088012"/>
              <a:gd name="connsiteY35" fmla="*/ 1071374 h 1389008"/>
              <a:gd name="connsiteX36" fmla="*/ 866631 w 1088012"/>
              <a:gd name="connsiteY36" fmla="*/ 1042498 h 1389008"/>
              <a:gd name="connsiteX37" fmla="*/ 837755 w 1088012"/>
              <a:gd name="connsiteY37" fmla="*/ 1013623 h 1389008"/>
              <a:gd name="connsiteX38" fmla="*/ 828130 w 1088012"/>
              <a:gd name="connsiteY38" fmla="*/ 984747 h 1389008"/>
              <a:gd name="connsiteX39" fmla="*/ 789629 w 1088012"/>
              <a:gd name="connsiteY39" fmla="*/ 926995 h 1389008"/>
              <a:gd name="connsiteX40" fmla="*/ 760753 w 1088012"/>
              <a:gd name="connsiteY40" fmla="*/ 830743 h 1389008"/>
              <a:gd name="connsiteX41" fmla="*/ 770379 w 1088012"/>
              <a:gd name="connsiteY41" fmla="*/ 782616 h 1389008"/>
              <a:gd name="connsiteX42" fmla="*/ 828130 w 1088012"/>
              <a:gd name="connsiteY42" fmla="*/ 763366 h 1389008"/>
              <a:gd name="connsiteX43" fmla="*/ 885882 w 1088012"/>
              <a:gd name="connsiteY43" fmla="*/ 724865 h 1389008"/>
              <a:gd name="connsiteX44" fmla="*/ 914757 w 1088012"/>
              <a:gd name="connsiteY44" fmla="*/ 705614 h 1389008"/>
              <a:gd name="connsiteX45" fmla="*/ 982134 w 1088012"/>
              <a:gd name="connsiteY45" fmla="*/ 695989 h 1389008"/>
              <a:gd name="connsiteX46" fmla="*/ 1011010 w 1088012"/>
              <a:gd name="connsiteY46" fmla="*/ 676738 h 1389008"/>
              <a:gd name="connsiteX47" fmla="*/ 1039886 w 1088012"/>
              <a:gd name="connsiteY47" fmla="*/ 667113 h 1389008"/>
              <a:gd name="connsiteX48" fmla="*/ 1059136 w 1088012"/>
              <a:gd name="connsiteY48" fmla="*/ 638237 h 1389008"/>
              <a:gd name="connsiteX49" fmla="*/ 1088012 w 1088012"/>
              <a:gd name="connsiteY49" fmla="*/ 599736 h 1389008"/>
              <a:gd name="connsiteX50" fmla="*/ 1059136 w 1088012"/>
              <a:gd name="connsiteY50" fmla="*/ 503484 h 1389008"/>
              <a:gd name="connsiteX51" fmla="*/ 1049511 w 1088012"/>
              <a:gd name="connsiteY51" fmla="*/ 474608 h 1389008"/>
              <a:gd name="connsiteX52" fmla="*/ 1011010 w 1088012"/>
              <a:gd name="connsiteY52" fmla="*/ 416856 h 1389008"/>
              <a:gd name="connsiteX53" fmla="*/ 991760 w 1088012"/>
              <a:gd name="connsiteY53" fmla="*/ 128098 h 1389008"/>
              <a:gd name="connsiteX54" fmla="*/ 972509 w 1088012"/>
              <a:gd name="connsiteY54" fmla="*/ 99223 h 1389008"/>
              <a:gd name="connsiteX55" fmla="*/ 876256 w 1088012"/>
              <a:gd name="connsiteY55" fmla="*/ 89597 h 1389008"/>
              <a:gd name="connsiteX56" fmla="*/ 828130 w 1088012"/>
              <a:gd name="connsiteY56" fmla="*/ 31846 h 1389008"/>
              <a:gd name="connsiteX57" fmla="*/ 780004 w 1088012"/>
              <a:gd name="connsiteY57" fmla="*/ 41471 h 1389008"/>
              <a:gd name="connsiteX58" fmla="*/ 751128 w 1088012"/>
              <a:gd name="connsiteY58" fmla="*/ 70347 h 1389008"/>
              <a:gd name="connsiteX59" fmla="*/ 722252 w 1088012"/>
              <a:gd name="connsiteY59" fmla="*/ 79972 h 1389008"/>
              <a:gd name="connsiteX60" fmla="*/ 693376 w 1088012"/>
              <a:gd name="connsiteY60" fmla="*/ 99223 h 1389008"/>
              <a:gd name="connsiteX61" fmla="*/ 635625 w 1088012"/>
              <a:gd name="connsiteY61" fmla="*/ 128098 h 1389008"/>
              <a:gd name="connsiteX62" fmla="*/ 616374 w 1088012"/>
              <a:gd name="connsiteY62" fmla="*/ 99223 h 1389008"/>
              <a:gd name="connsiteX63" fmla="*/ 606749 w 1088012"/>
              <a:gd name="connsiteY63" fmla="*/ 60722 h 1389008"/>
              <a:gd name="connsiteX64" fmla="*/ 520122 w 1088012"/>
              <a:gd name="connsiteY64" fmla="*/ 41471 h 1389008"/>
              <a:gd name="connsiteX65" fmla="*/ 356492 w 1088012"/>
              <a:gd name="connsiteY65" fmla="*/ 22221 h 1389008"/>
              <a:gd name="connsiteX66" fmla="*/ 375743 w 1088012"/>
              <a:gd name="connsiteY66" fmla="*/ 51096 h 1389008"/>
              <a:gd name="connsiteX67" fmla="*/ 414244 w 1088012"/>
              <a:gd name="connsiteY67" fmla="*/ 118473 h 1389008"/>
              <a:gd name="connsiteX68" fmla="*/ 394993 w 1088012"/>
              <a:gd name="connsiteY68" fmla="*/ 185850 h 1389008"/>
              <a:gd name="connsiteX69" fmla="*/ 337242 w 1088012"/>
              <a:gd name="connsiteY69" fmla="*/ 156974 h 1389008"/>
              <a:gd name="connsiteX70" fmla="*/ 298741 w 1088012"/>
              <a:gd name="connsiteY70" fmla="*/ 166599 h 1389008"/>
              <a:gd name="connsiteX71" fmla="*/ 240989 w 1088012"/>
              <a:gd name="connsiteY71" fmla="*/ 214726 h 1389008"/>
              <a:gd name="connsiteX72" fmla="*/ 192863 w 1088012"/>
              <a:gd name="connsiteY72" fmla="*/ 205101 h 1389008"/>
              <a:gd name="connsiteX73" fmla="*/ 183237 w 1088012"/>
              <a:gd name="connsiteY73" fmla="*/ 176225 h 1389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088012" h="1389008">
                <a:moveTo>
                  <a:pt x="183237" y="176225"/>
                </a:moveTo>
                <a:lnTo>
                  <a:pt x="183237" y="176225"/>
                </a:lnTo>
                <a:cubicBezTo>
                  <a:pt x="180029" y="208309"/>
                  <a:pt x="176531" y="240365"/>
                  <a:pt x="173612" y="272477"/>
                </a:cubicBezTo>
                <a:cubicBezTo>
                  <a:pt x="170114" y="310953"/>
                  <a:pt x="175349" y="351055"/>
                  <a:pt x="163987" y="387981"/>
                </a:cubicBezTo>
                <a:cubicBezTo>
                  <a:pt x="161003" y="397678"/>
                  <a:pt x="143980" y="392679"/>
                  <a:pt x="135111" y="397606"/>
                </a:cubicBezTo>
                <a:cubicBezTo>
                  <a:pt x="114886" y="408842"/>
                  <a:pt x="77360" y="436107"/>
                  <a:pt x="77360" y="436107"/>
                </a:cubicBezTo>
                <a:cubicBezTo>
                  <a:pt x="70943" y="445732"/>
                  <a:pt x="62171" y="454151"/>
                  <a:pt x="58109" y="464983"/>
                </a:cubicBezTo>
                <a:cubicBezTo>
                  <a:pt x="52365" y="480301"/>
                  <a:pt x="55800" y="498476"/>
                  <a:pt x="48484" y="513109"/>
                </a:cubicBezTo>
                <a:cubicBezTo>
                  <a:pt x="42396" y="525284"/>
                  <a:pt x="29233" y="532360"/>
                  <a:pt x="19608" y="541985"/>
                </a:cubicBezTo>
                <a:cubicBezTo>
                  <a:pt x="16400" y="551610"/>
                  <a:pt x="10761" y="560745"/>
                  <a:pt x="9983" y="570861"/>
                </a:cubicBezTo>
                <a:cubicBezTo>
                  <a:pt x="925" y="688611"/>
                  <a:pt x="-7003" y="918223"/>
                  <a:pt x="9983" y="1032873"/>
                </a:cubicBezTo>
                <a:cubicBezTo>
                  <a:pt x="11678" y="1044316"/>
                  <a:pt x="27515" y="1049855"/>
                  <a:pt x="38859" y="1052124"/>
                </a:cubicBezTo>
                <a:cubicBezTo>
                  <a:pt x="76743" y="1059701"/>
                  <a:pt x="115861" y="1058541"/>
                  <a:pt x="154362" y="1061749"/>
                </a:cubicBezTo>
                <a:cubicBezTo>
                  <a:pt x="163987" y="1064957"/>
                  <a:pt x="174162" y="1066837"/>
                  <a:pt x="183237" y="1071374"/>
                </a:cubicBezTo>
                <a:cubicBezTo>
                  <a:pt x="210038" y="1084775"/>
                  <a:pt x="219702" y="1098214"/>
                  <a:pt x="240989" y="1119501"/>
                </a:cubicBezTo>
                <a:cubicBezTo>
                  <a:pt x="244197" y="1129126"/>
                  <a:pt x="250614" y="1138230"/>
                  <a:pt x="250614" y="1148376"/>
                </a:cubicBezTo>
                <a:cubicBezTo>
                  <a:pt x="250614" y="1185144"/>
                  <a:pt x="225867" y="1182749"/>
                  <a:pt x="202488" y="1206128"/>
                </a:cubicBezTo>
                <a:cubicBezTo>
                  <a:pt x="194308" y="1214308"/>
                  <a:pt x="189654" y="1225379"/>
                  <a:pt x="183237" y="1235004"/>
                </a:cubicBezTo>
                <a:lnTo>
                  <a:pt x="163987" y="1292755"/>
                </a:lnTo>
                <a:lnTo>
                  <a:pt x="154362" y="1321631"/>
                </a:lnTo>
                <a:cubicBezTo>
                  <a:pt x="160779" y="1331256"/>
                  <a:pt x="162489" y="1347329"/>
                  <a:pt x="173612" y="1350507"/>
                </a:cubicBezTo>
                <a:cubicBezTo>
                  <a:pt x="189343" y="1355002"/>
                  <a:pt x="205867" y="1344850"/>
                  <a:pt x="221739" y="1340882"/>
                </a:cubicBezTo>
                <a:cubicBezTo>
                  <a:pt x="253615" y="1332913"/>
                  <a:pt x="251263" y="1330823"/>
                  <a:pt x="279490" y="1312006"/>
                </a:cubicBezTo>
                <a:cubicBezTo>
                  <a:pt x="289115" y="1318423"/>
                  <a:pt x="301139" y="1322223"/>
                  <a:pt x="308366" y="1331256"/>
                </a:cubicBezTo>
                <a:cubicBezTo>
                  <a:pt x="335107" y="1364682"/>
                  <a:pt x="294204" y="1361829"/>
                  <a:pt x="346867" y="1379383"/>
                </a:cubicBezTo>
                <a:cubicBezTo>
                  <a:pt x="365382" y="1385555"/>
                  <a:pt x="385368" y="1385800"/>
                  <a:pt x="404619" y="1389008"/>
                </a:cubicBezTo>
                <a:cubicBezTo>
                  <a:pt x="500871" y="1385800"/>
                  <a:pt x="597986" y="1392632"/>
                  <a:pt x="693376" y="1379383"/>
                </a:cubicBezTo>
                <a:cubicBezTo>
                  <a:pt x="716292" y="1376200"/>
                  <a:pt x="751128" y="1340882"/>
                  <a:pt x="751128" y="1340882"/>
                </a:cubicBezTo>
                <a:cubicBezTo>
                  <a:pt x="763962" y="1350507"/>
                  <a:pt x="774066" y="1365866"/>
                  <a:pt x="789629" y="1369757"/>
                </a:cubicBezTo>
                <a:cubicBezTo>
                  <a:pt x="858345" y="1386935"/>
                  <a:pt x="829414" y="1288901"/>
                  <a:pt x="837755" y="1263879"/>
                </a:cubicBezTo>
                <a:cubicBezTo>
                  <a:pt x="841413" y="1252905"/>
                  <a:pt x="856060" y="1249327"/>
                  <a:pt x="866631" y="1244629"/>
                </a:cubicBezTo>
                <a:cubicBezTo>
                  <a:pt x="885174" y="1236388"/>
                  <a:pt x="924383" y="1225378"/>
                  <a:pt x="924383" y="1225378"/>
                </a:cubicBezTo>
                <a:cubicBezTo>
                  <a:pt x="930800" y="1206128"/>
                  <a:pt x="935392" y="1186170"/>
                  <a:pt x="943633" y="1167627"/>
                </a:cubicBezTo>
                <a:cubicBezTo>
                  <a:pt x="948331" y="1157056"/>
                  <a:pt x="962884" y="1150319"/>
                  <a:pt x="962884" y="1138751"/>
                </a:cubicBezTo>
                <a:cubicBezTo>
                  <a:pt x="962884" y="1127183"/>
                  <a:pt x="952339" y="1117493"/>
                  <a:pt x="943633" y="1109875"/>
                </a:cubicBezTo>
                <a:cubicBezTo>
                  <a:pt x="926221" y="1094640"/>
                  <a:pt x="885882" y="1071374"/>
                  <a:pt x="885882" y="1071374"/>
                </a:cubicBezTo>
                <a:cubicBezTo>
                  <a:pt x="879465" y="1061749"/>
                  <a:pt x="874037" y="1051385"/>
                  <a:pt x="866631" y="1042498"/>
                </a:cubicBezTo>
                <a:cubicBezTo>
                  <a:pt x="857917" y="1032041"/>
                  <a:pt x="845306" y="1024949"/>
                  <a:pt x="837755" y="1013623"/>
                </a:cubicBezTo>
                <a:cubicBezTo>
                  <a:pt x="832127" y="1005181"/>
                  <a:pt x="833057" y="993616"/>
                  <a:pt x="828130" y="984747"/>
                </a:cubicBezTo>
                <a:cubicBezTo>
                  <a:pt x="816894" y="964522"/>
                  <a:pt x="789629" y="926995"/>
                  <a:pt x="789629" y="926995"/>
                </a:cubicBezTo>
                <a:cubicBezTo>
                  <a:pt x="766196" y="856694"/>
                  <a:pt x="775301" y="888930"/>
                  <a:pt x="760753" y="830743"/>
                </a:cubicBezTo>
                <a:cubicBezTo>
                  <a:pt x="763962" y="814701"/>
                  <a:pt x="758811" y="794184"/>
                  <a:pt x="770379" y="782616"/>
                </a:cubicBezTo>
                <a:cubicBezTo>
                  <a:pt x="784727" y="768268"/>
                  <a:pt x="809981" y="772441"/>
                  <a:pt x="828130" y="763366"/>
                </a:cubicBezTo>
                <a:cubicBezTo>
                  <a:pt x="848824" y="753019"/>
                  <a:pt x="866631" y="737699"/>
                  <a:pt x="885882" y="724865"/>
                </a:cubicBezTo>
                <a:cubicBezTo>
                  <a:pt x="895507" y="718448"/>
                  <a:pt x="903305" y="707250"/>
                  <a:pt x="914757" y="705614"/>
                </a:cubicBezTo>
                <a:lnTo>
                  <a:pt x="982134" y="695989"/>
                </a:lnTo>
                <a:cubicBezTo>
                  <a:pt x="991759" y="689572"/>
                  <a:pt x="1000663" y="681911"/>
                  <a:pt x="1011010" y="676738"/>
                </a:cubicBezTo>
                <a:cubicBezTo>
                  <a:pt x="1020085" y="672201"/>
                  <a:pt x="1031963" y="673451"/>
                  <a:pt x="1039886" y="667113"/>
                </a:cubicBezTo>
                <a:cubicBezTo>
                  <a:pt x="1048919" y="659886"/>
                  <a:pt x="1052412" y="647650"/>
                  <a:pt x="1059136" y="638237"/>
                </a:cubicBezTo>
                <a:cubicBezTo>
                  <a:pt x="1068460" y="625183"/>
                  <a:pt x="1078387" y="612570"/>
                  <a:pt x="1088012" y="599736"/>
                </a:cubicBezTo>
                <a:cubicBezTo>
                  <a:pt x="1072568" y="507072"/>
                  <a:pt x="1089659" y="574703"/>
                  <a:pt x="1059136" y="503484"/>
                </a:cubicBezTo>
                <a:cubicBezTo>
                  <a:pt x="1055139" y="494158"/>
                  <a:pt x="1054438" y="483477"/>
                  <a:pt x="1049511" y="474608"/>
                </a:cubicBezTo>
                <a:cubicBezTo>
                  <a:pt x="1038275" y="454383"/>
                  <a:pt x="1011010" y="416856"/>
                  <a:pt x="1011010" y="416856"/>
                </a:cubicBezTo>
                <a:cubicBezTo>
                  <a:pt x="971129" y="297214"/>
                  <a:pt x="1026049" y="470985"/>
                  <a:pt x="991760" y="128098"/>
                </a:cubicBezTo>
                <a:cubicBezTo>
                  <a:pt x="990609" y="116587"/>
                  <a:pt x="983483" y="102881"/>
                  <a:pt x="972509" y="99223"/>
                </a:cubicBezTo>
                <a:cubicBezTo>
                  <a:pt x="941919" y="89027"/>
                  <a:pt x="908340" y="92806"/>
                  <a:pt x="876256" y="89597"/>
                </a:cubicBezTo>
                <a:cubicBezTo>
                  <a:pt x="868349" y="77737"/>
                  <a:pt x="842952" y="35552"/>
                  <a:pt x="828130" y="31846"/>
                </a:cubicBezTo>
                <a:cubicBezTo>
                  <a:pt x="812259" y="27878"/>
                  <a:pt x="796046" y="38263"/>
                  <a:pt x="780004" y="41471"/>
                </a:cubicBezTo>
                <a:cubicBezTo>
                  <a:pt x="770379" y="51096"/>
                  <a:pt x="762454" y="62796"/>
                  <a:pt x="751128" y="70347"/>
                </a:cubicBezTo>
                <a:cubicBezTo>
                  <a:pt x="742686" y="75975"/>
                  <a:pt x="731327" y="75435"/>
                  <a:pt x="722252" y="79972"/>
                </a:cubicBezTo>
                <a:cubicBezTo>
                  <a:pt x="711905" y="85145"/>
                  <a:pt x="703723" y="94049"/>
                  <a:pt x="693376" y="99223"/>
                </a:cubicBezTo>
                <a:cubicBezTo>
                  <a:pt x="613667" y="139078"/>
                  <a:pt x="718390" y="72923"/>
                  <a:pt x="635625" y="128098"/>
                </a:cubicBezTo>
                <a:cubicBezTo>
                  <a:pt x="629208" y="118473"/>
                  <a:pt x="620931" y="109856"/>
                  <a:pt x="616374" y="99223"/>
                </a:cubicBezTo>
                <a:cubicBezTo>
                  <a:pt x="611163" y="87064"/>
                  <a:pt x="618092" y="67528"/>
                  <a:pt x="606749" y="60722"/>
                </a:cubicBezTo>
                <a:cubicBezTo>
                  <a:pt x="581384" y="45503"/>
                  <a:pt x="548998" y="47888"/>
                  <a:pt x="520122" y="41471"/>
                </a:cubicBezTo>
                <a:cubicBezTo>
                  <a:pt x="462088" y="-2055"/>
                  <a:pt x="461284" y="-15885"/>
                  <a:pt x="356492" y="22221"/>
                </a:cubicBezTo>
                <a:cubicBezTo>
                  <a:pt x="345620" y="26174"/>
                  <a:pt x="370004" y="41052"/>
                  <a:pt x="375743" y="51096"/>
                </a:cubicBezTo>
                <a:cubicBezTo>
                  <a:pt x="424596" y="136588"/>
                  <a:pt x="367338" y="48115"/>
                  <a:pt x="414244" y="118473"/>
                </a:cubicBezTo>
                <a:cubicBezTo>
                  <a:pt x="437677" y="188775"/>
                  <a:pt x="453180" y="171304"/>
                  <a:pt x="394993" y="185850"/>
                </a:cubicBezTo>
                <a:cubicBezTo>
                  <a:pt x="380394" y="176117"/>
                  <a:pt x="357167" y="156974"/>
                  <a:pt x="337242" y="156974"/>
                </a:cubicBezTo>
                <a:cubicBezTo>
                  <a:pt x="324013" y="156974"/>
                  <a:pt x="311575" y="163391"/>
                  <a:pt x="298741" y="166599"/>
                </a:cubicBezTo>
                <a:cubicBezTo>
                  <a:pt x="290970" y="174370"/>
                  <a:pt x="256304" y="212812"/>
                  <a:pt x="240989" y="214726"/>
                </a:cubicBezTo>
                <a:cubicBezTo>
                  <a:pt x="224756" y="216755"/>
                  <a:pt x="208905" y="208309"/>
                  <a:pt x="192863" y="205101"/>
                </a:cubicBezTo>
                <a:cubicBezTo>
                  <a:pt x="161318" y="184070"/>
                  <a:pt x="184841" y="181038"/>
                  <a:pt x="183237" y="176225"/>
                </a:cubicBezTo>
                <a:close/>
              </a:path>
            </a:pathLst>
          </a:custGeom>
          <a:solidFill>
            <a:srgbClr val="78E4A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6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4071486" y="2887411"/>
            <a:ext cx="1194487" cy="1010821"/>
          </a:xfrm>
          <a:custGeom>
            <a:avLst/>
            <a:gdLst>
              <a:gd name="connsiteX0" fmla="*/ 0 w 1194487"/>
              <a:gd name="connsiteY0" fmla="*/ 173423 h 1010821"/>
              <a:gd name="connsiteX1" fmla="*/ 0 w 1194487"/>
              <a:gd name="connsiteY1" fmla="*/ 173423 h 1010821"/>
              <a:gd name="connsiteX2" fmla="*/ 19251 w 1194487"/>
              <a:gd name="connsiteY2" fmla="*/ 260050 h 1010821"/>
              <a:gd name="connsiteX3" fmla="*/ 38501 w 1194487"/>
              <a:gd name="connsiteY3" fmla="*/ 452555 h 1010821"/>
              <a:gd name="connsiteX4" fmla="*/ 67377 w 1194487"/>
              <a:gd name="connsiteY4" fmla="*/ 510307 h 1010821"/>
              <a:gd name="connsiteX5" fmla="*/ 96253 w 1194487"/>
              <a:gd name="connsiteY5" fmla="*/ 529557 h 1010821"/>
              <a:gd name="connsiteX6" fmla="*/ 125129 w 1194487"/>
              <a:gd name="connsiteY6" fmla="*/ 616185 h 1010821"/>
              <a:gd name="connsiteX7" fmla="*/ 134754 w 1194487"/>
              <a:gd name="connsiteY7" fmla="*/ 645061 h 1010821"/>
              <a:gd name="connsiteX8" fmla="*/ 144379 w 1194487"/>
              <a:gd name="connsiteY8" fmla="*/ 789440 h 1010821"/>
              <a:gd name="connsiteX9" fmla="*/ 163630 w 1194487"/>
              <a:gd name="connsiteY9" fmla="*/ 818315 h 1010821"/>
              <a:gd name="connsiteX10" fmla="*/ 288758 w 1194487"/>
              <a:gd name="connsiteY10" fmla="*/ 837566 h 1010821"/>
              <a:gd name="connsiteX11" fmla="*/ 308009 w 1194487"/>
              <a:gd name="connsiteY11" fmla="*/ 876067 h 1010821"/>
              <a:gd name="connsiteX12" fmla="*/ 356135 w 1194487"/>
              <a:gd name="connsiteY12" fmla="*/ 827941 h 1010821"/>
              <a:gd name="connsiteX13" fmla="*/ 385011 w 1194487"/>
              <a:gd name="connsiteY13" fmla="*/ 818315 h 1010821"/>
              <a:gd name="connsiteX14" fmla="*/ 452388 w 1194487"/>
              <a:gd name="connsiteY14" fmla="*/ 827941 h 1010821"/>
              <a:gd name="connsiteX15" fmla="*/ 481263 w 1194487"/>
              <a:gd name="connsiteY15" fmla="*/ 885692 h 1010821"/>
              <a:gd name="connsiteX16" fmla="*/ 510139 w 1194487"/>
              <a:gd name="connsiteY16" fmla="*/ 904943 h 1010821"/>
              <a:gd name="connsiteX17" fmla="*/ 519765 w 1194487"/>
              <a:gd name="connsiteY17" fmla="*/ 933818 h 1010821"/>
              <a:gd name="connsiteX18" fmla="*/ 587141 w 1194487"/>
              <a:gd name="connsiteY18" fmla="*/ 962694 h 1010821"/>
              <a:gd name="connsiteX19" fmla="*/ 616017 w 1194487"/>
              <a:gd name="connsiteY19" fmla="*/ 981945 h 1010821"/>
              <a:gd name="connsiteX20" fmla="*/ 770021 w 1194487"/>
              <a:gd name="connsiteY20" fmla="*/ 981945 h 1010821"/>
              <a:gd name="connsiteX21" fmla="*/ 808522 w 1194487"/>
              <a:gd name="connsiteY21" fmla="*/ 962694 h 1010821"/>
              <a:gd name="connsiteX22" fmla="*/ 952901 w 1194487"/>
              <a:gd name="connsiteY22" fmla="*/ 972320 h 1010821"/>
              <a:gd name="connsiteX23" fmla="*/ 1010653 w 1194487"/>
              <a:gd name="connsiteY23" fmla="*/ 1001195 h 1010821"/>
              <a:gd name="connsiteX24" fmla="*/ 1039529 w 1194487"/>
              <a:gd name="connsiteY24" fmla="*/ 1010821 h 1010821"/>
              <a:gd name="connsiteX25" fmla="*/ 1049154 w 1194487"/>
              <a:gd name="connsiteY25" fmla="*/ 981945 h 1010821"/>
              <a:gd name="connsiteX26" fmla="*/ 1058779 w 1194487"/>
              <a:gd name="connsiteY26" fmla="*/ 904943 h 1010821"/>
              <a:gd name="connsiteX27" fmla="*/ 1097280 w 1194487"/>
              <a:gd name="connsiteY27" fmla="*/ 847191 h 1010821"/>
              <a:gd name="connsiteX28" fmla="*/ 1106906 w 1194487"/>
              <a:gd name="connsiteY28" fmla="*/ 818315 h 1010821"/>
              <a:gd name="connsiteX29" fmla="*/ 1164657 w 1194487"/>
              <a:gd name="connsiteY29" fmla="*/ 779814 h 1010821"/>
              <a:gd name="connsiteX30" fmla="*/ 1183908 w 1194487"/>
              <a:gd name="connsiteY30" fmla="*/ 750938 h 1010821"/>
              <a:gd name="connsiteX31" fmla="*/ 1183908 w 1194487"/>
              <a:gd name="connsiteY31" fmla="*/ 616185 h 1010821"/>
              <a:gd name="connsiteX32" fmla="*/ 1164657 w 1194487"/>
              <a:gd name="connsiteY32" fmla="*/ 587309 h 1010821"/>
              <a:gd name="connsiteX33" fmla="*/ 1155032 w 1194487"/>
              <a:gd name="connsiteY33" fmla="*/ 548808 h 1010821"/>
              <a:gd name="connsiteX34" fmla="*/ 1135781 w 1194487"/>
              <a:gd name="connsiteY34" fmla="*/ 519932 h 1010821"/>
              <a:gd name="connsiteX35" fmla="*/ 1116531 w 1194487"/>
              <a:gd name="connsiteY35" fmla="*/ 481431 h 1010821"/>
              <a:gd name="connsiteX36" fmla="*/ 1106906 w 1194487"/>
              <a:gd name="connsiteY36" fmla="*/ 433305 h 1010821"/>
              <a:gd name="connsiteX37" fmla="*/ 1078030 w 1194487"/>
              <a:gd name="connsiteY37" fmla="*/ 356303 h 1010821"/>
              <a:gd name="connsiteX38" fmla="*/ 1087655 w 1194487"/>
              <a:gd name="connsiteY38" fmla="*/ 317802 h 1010821"/>
              <a:gd name="connsiteX39" fmla="*/ 1106906 w 1194487"/>
              <a:gd name="connsiteY39" fmla="*/ 288926 h 1010821"/>
              <a:gd name="connsiteX40" fmla="*/ 1097280 w 1194487"/>
              <a:gd name="connsiteY40" fmla="*/ 134922 h 1010821"/>
              <a:gd name="connsiteX41" fmla="*/ 1058779 w 1194487"/>
              <a:gd name="connsiteY41" fmla="*/ 77170 h 1010821"/>
              <a:gd name="connsiteX42" fmla="*/ 1001028 w 1194487"/>
              <a:gd name="connsiteY42" fmla="*/ 38669 h 1010821"/>
              <a:gd name="connsiteX43" fmla="*/ 654518 w 1194487"/>
              <a:gd name="connsiteY43" fmla="*/ 19418 h 1010821"/>
              <a:gd name="connsiteX44" fmla="*/ 625642 w 1194487"/>
              <a:gd name="connsiteY44" fmla="*/ 168 h 1010821"/>
              <a:gd name="connsiteX45" fmla="*/ 596767 w 1194487"/>
              <a:gd name="connsiteY45" fmla="*/ 29044 h 1010821"/>
              <a:gd name="connsiteX46" fmla="*/ 558266 w 1194487"/>
              <a:gd name="connsiteY46" fmla="*/ 48294 h 1010821"/>
              <a:gd name="connsiteX47" fmla="*/ 529390 w 1194487"/>
              <a:gd name="connsiteY47" fmla="*/ 67545 h 1010821"/>
              <a:gd name="connsiteX48" fmla="*/ 481263 w 1194487"/>
              <a:gd name="connsiteY48" fmla="*/ 57920 h 1010821"/>
              <a:gd name="connsiteX49" fmla="*/ 462013 w 1194487"/>
              <a:gd name="connsiteY49" fmla="*/ 29044 h 1010821"/>
              <a:gd name="connsiteX50" fmla="*/ 433137 w 1194487"/>
              <a:gd name="connsiteY50" fmla="*/ 168 h 1010821"/>
              <a:gd name="connsiteX51" fmla="*/ 385011 w 1194487"/>
              <a:gd name="connsiteY51" fmla="*/ 9793 h 1010821"/>
              <a:gd name="connsiteX52" fmla="*/ 308009 w 1194487"/>
              <a:gd name="connsiteY52" fmla="*/ 19418 h 1010821"/>
              <a:gd name="connsiteX53" fmla="*/ 279133 w 1194487"/>
              <a:gd name="connsiteY53" fmla="*/ 29044 h 1010821"/>
              <a:gd name="connsiteX54" fmla="*/ 240632 w 1194487"/>
              <a:gd name="connsiteY54" fmla="*/ 38669 h 1010821"/>
              <a:gd name="connsiteX55" fmla="*/ 173255 w 1194487"/>
              <a:gd name="connsiteY55" fmla="*/ 77170 h 1010821"/>
              <a:gd name="connsiteX56" fmla="*/ 115503 w 1194487"/>
              <a:gd name="connsiteY56" fmla="*/ 115671 h 1010821"/>
              <a:gd name="connsiteX57" fmla="*/ 48127 w 1194487"/>
              <a:gd name="connsiteY57" fmla="*/ 144547 h 1010821"/>
              <a:gd name="connsiteX58" fmla="*/ 0 w 1194487"/>
              <a:gd name="connsiteY58" fmla="*/ 173423 h 1010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194487" h="1010821">
                <a:moveTo>
                  <a:pt x="0" y="173423"/>
                </a:moveTo>
                <a:lnTo>
                  <a:pt x="0" y="173423"/>
                </a:lnTo>
                <a:cubicBezTo>
                  <a:pt x="6417" y="202299"/>
                  <a:pt x="15727" y="230681"/>
                  <a:pt x="19251" y="260050"/>
                </a:cubicBezTo>
                <a:cubicBezTo>
                  <a:pt x="37386" y="411175"/>
                  <a:pt x="14425" y="368291"/>
                  <a:pt x="38501" y="452555"/>
                </a:cubicBezTo>
                <a:cubicBezTo>
                  <a:pt x="44763" y="474472"/>
                  <a:pt x="50505" y="493435"/>
                  <a:pt x="67377" y="510307"/>
                </a:cubicBezTo>
                <a:cubicBezTo>
                  <a:pt x="75557" y="518487"/>
                  <a:pt x="86628" y="523140"/>
                  <a:pt x="96253" y="529557"/>
                </a:cubicBezTo>
                <a:lnTo>
                  <a:pt x="125129" y="616185"/>
                </a:lnTo>
                <a:lnTo>
                  <a:pt x="134754" y="645061"/>
                </a:lnTo>
                <a:cubicBezTo>
                  <a:pt x="137962" y="693187"/>
                  <a:pt x="136449" y="741863"/>
                  <a:pt x="144379" y="789440"/>
                </a:cubicBezTo>
                <a:cubicBezTo>
                  <a:pt x="146281" y="800851"/>
                  <a:pt x="152656" y="814657"/>
                  <a:pt x="163630" y="818315"/>
                </a:cubicBezTo>
                <a:cubicBezTo>
                  <a:pt x="203665" y="831660"/>
                  <a:pt x="247049" y="831149"/>
                  <a:pt x="288758" y="837566"/>
                </a:cubicBezTo>
                <a:cubicBezTo>
                  <a:pt x="295175" y="850400"/>
                  <a:pt x="294687" y="870738"/>
                  <a:pt x="308009" y="876067"/>
                </a:cubicBezTo>
                <a:cubicBezTo>
                  <a:pt x="327260" y="883767"/>
                  <a:pt x="349718" y="833075"/>
                  <a:pt x="356135" y="827941"/>
                </a:cubicBezTo>
                <a:cubicBezTo>
                  <a:pt x="364058" y="821603"/>
                  <a:pt x="375386" y="821524"/>
                  <a:pt x="385011" y="818315"/>
                </a:cubicBezTo>
                <a:cubicBezTo>
                  <a:pt x="407470" y="821524"/>
                  <a:pt x="431656" y="818727"/>
                  <a:pt x="452388" y="827941"/>
                </a:cubicBezTo>
                <a:cubicBezTo>
                  <a:pt x="477569" y="839133"/>
                  <a:pt x="467714" y="868756"/>
                  <a:pt x="481263" y="885692"/>
                </a:cubicBezTo>
                <a:cubicBezTo>
                  <a:pt x="488490" y="894725"/>
                  <a:pt x="500514" y="898526"/>
                  <a:pt x="510139" y="904943"/>
                </a:cubicBezTo>
                <a:cubicBezTo>
                  <a:pt x="513348" y="914568"/>
                  <a:pt x="513427" y="925896"/>
                  <a:pt x="519765" y="933818"/>
                </a:cubicBezTo>
                <a:cubicBezTo>
                  <a:pt x="536384" y="954592"/>
                  <a:pt x="564020" y="956914"/>
                  <a:pt x="587141" y="962694"/>
                </a:cubicBezTo>
                <a:cubicBezTo>
                  <a:pt x="596766" y="969111"/>
                  <a:pt x="605670" y="976772"/>
                  <a:pt x="616017" y="981945"/>
                </a:cubicBezTo>
                <a:cubicBezTo>
                  <a:pt x="664771" y="1006322"/>
                  <a:pt x="716448" y="986066"/>
                  <a:pt x="770021" y="981945"/>
                </a:cubicBezTo>
                <a:cubicBezTo>
                  <a:pt x="782855" y="975528"/>
                  <a:pt x="794193" y="963448"/>
                  <a:pt x="808522" y="962694"/>
                </a:cubicBezTo>
                <a:cubicBezTo>
                  <a:pt x="856689" y="960159"/>
                  <a:pt x="904963" y="966993"/>
                  <a:pt x="952901" y="972320"/>
                </a:cubicBezTo>
                <a:cubicBezTo>
                  <a:pt x="984007" y="975776"/>
                  <a:pt x="983306" y="987521"/>
                  <a:pt x="1010653" y="1001195"/>
                </a:cubicBezTo>
                <a:cubicBezTo>
                  <a:pt x="1019728" y="1005732"/>
                  <a:pt x="1029904" y="1007612"/>
                  <a:pt x="1039529" y="1010821"/>
                </a:cubicBezTo>
                <a:cubicBezTo>
                  <a:pt x="1042737" y="1001196"/>
                  <a:pt x="1047339" y="991927"/>
                  <a:pt x="1049154" y="981945"/>
                </a:cubicBezTo>
                <a:cubicBezTo>
                  <a:pt x="1053781" y="956495"/>
                  <a:pt x="1050079" y="929303"/>
                  <a:pt x="1058779" y="904943"/>
                </a:cubicBezTo>
                <a:cubicBezTo>
                  <a:pt x="1066561" y="883154"/>
                  <a:pt x="1089963" y="869140"/>
                  <a:pt x="1097280" y="847191"/>
                </a:cubicBezTo>
                <a:cubicBezTo>
                  <a:pt x="1100489" y="837566"/>
                  <a:pt x="1099732" y="825489"/>
                  <a:pt x="1106906" y="818315"/>
                </a:cubicBezTo>
                <a:cubicBezTo>
                  <a:pt x="1123266" y="801955"/>
                  <a:pt x="1164657" y="779814"/>
                  <a:pt x="1164657" y="779814"/>
                </a:cubicBezTo>
                <a:cubicBezTo>
                  <a:pt x="1171074" y="770189"/>
                  <a:pt x="1179351" y="761571"/>
                  <a:pt x="1183908" y="750938"/>
                </a:cubicBezTo>
                <a:cubicBezTo>
                  <a:pt x="1201899" y="708959"/>
                  <a:pt x="1193519" y="657831"/>
                  <a:pt x="1183908" y="616185"/>
                </a:cubicBezTo>
                <a:cubicBezTo>
                  <a:pt x="1181307" y="604913"/>
                  <a:pt x="1171074" y="596934"/>
                  <a:pt x="1164657" y="587309"/>
                </a:cubicBezTo>
                <a:cubicBezTo>
                  <a:pt x="1161449" y="574475"/>
                  <a:pt x="1160243" y="560967"/>
                  <a:pt x="1155032" y="548808"/>
                </a:cubicBezTo>
                <a:cubicBezTo>
                  <a:pt x="1150475" y="538175"/>
                  <a:pt x="1141520" y="529976"/>
                  <a:pt x="1135781" y="519932"/>
                </a:cubicBezTo>
                <a:cubicBezTo>
                  <a:pt x="1128662" y="507474"/>
                  <a:pt x="1122948" y="494265"/>
                  <a:pt x="1116531" y="481431"/>
                </a:cubicBezTo>
                <a:cubicBezTo>
                  <a:pt x="1113323" y="465389"/>
                  <a:pt x="1110874" y="449176"/>
                  <a:pt x="1106906" y="433305"/>
                </a:cubicBezTo>
                <a:cubicBezTo>
                  <a:pt x="1101878" y="413194"/>
                  <a:pt x="1083913" y="371012"/>
                  <a:pt x="1078030" y="356303"/>
                </a:cubicBezTo>
                <a:cubicBezTo>
                  <a:pt x="1081238" y="343469"/>
                  <a:pt x="1082444" y="329961"/>
                  <a:pt x="1087655" y="317802"/>
                </a:cubicBezTo>
                <a:cubicBezTo>
                  <a:pt x="1092212" y="307169"/>
                  <a:pt x="1106298" y="300478"/>
                  <a:pt x="1106906" y="288926"/>
                </a:cubicBezTo>
                <a:cubicBezTo>
                  <a:pt x="1109609" y="237562"/>
                  <a:pt x="1102665" y="186074"/>
                  <a:pt x="1097280" y="134922"/>
                </a:cubicBezTo>
                <a:cubicBezTo>
                  <a:pt x="1094415" y="107709"/>
                  <a:pt x="1079984" y="93663"/>
                  <a:pt x="1058779" y="77170"/>
                </a:cubicBezTo>
                <a:cubicBezTo>
                  <a:pt x="1040517" y="62966"/>
                  <a:pt x="1022977" y="45985"/>
                  <a:pt x="1001028" y="38669"/>
                </a:cubicBezTo>
                <a:cubicBezTo>
                  <a:pt x="871661" y="-4452"/>
                  <a:pt x="982293" y="29351"/>
                  <a:pt x="654518" y="19418"/>
                </a:cubicBezTo>
                <a:cubicBezTo>
                  <a:pt x="644893" y="13001"/>
                  <a:pt x="637053" y="-1734"/>
                  <a:pt x="625642" y="168"/>
                </a:cubicBezTo>
                <a:cubicBezTo>
                  <a:pt x="612215" y="2406"/>
                  <a:pt x="607844" y="21132"/>
                  <a:pt x="596767" y="29044"/>
                </a:cubicBezTo>
                <a:cubicBezTo>
                  <a:pt x="585091" y="37384"/>
                  <a:pt x="570724" y="41175"/>
                  <a:pt x="558266" y="48294"/>
                </a:cubicBezTo>
                <a:cubicBezTo>
                  <a:pt x="548222" y="54033"/>
                  <a:pt x="539015" y="61128"/>
                  <a:pt x="529390" y="67545"/>
                </a:cubicBezTo>
                <a:cubicBezTo>
                  <a:pt x="513348" y="64337"/>
                  <a:pt x="495467" y="66037"/>
                  <a:pt x="481263" y="57920"/>
                </a:cubicBezTo>
                <a:cubicBezTo>
                  <a:pt x="471219" y="52181"/>
                  <a:pt x="469419" y="37931"/>
                  <a:pt x="462013" y="29044"/>
                </a:cubicBezTo>
                <a:cubicBezTo>
                  <a:pt x="453299" y="18587"/>
                  <a:pt x="442762" y="9793"/>
                  <a:pt x="433137" y="168"/>
                </a:cubicBezTo>
                <a:cubicBezTo>
                  <a:pt x="417095" y="3376"/>
                  <a:pt x="401180" y="7305"/>
                  <a:pt x="385011" y="9793"/>
                </a:cubicBezTo>
                <a:cubicBezTo>
                  <a:pt x="359445" y="13726"/>
                  <a:pt x="333459" y="14791"/>
                  <a:pt x="308009" y="19418"/>
                </a:cubicBezTo>
                <a:cubicBezTo>
                  <a:pt x="298027" y="21233"/>
                  <a:pt x="288889" y="26257"/>
                  <a:pt x="279133" y="29044"/>
                </a:cubicBezTo>
                <a:cubicBezTo>
                  <a:pt x="266413" y="32678"/>
                  <a:pt x="253466" y="35461"/>
                  <a:pt x="240632" y="38669"/>
                </a:cubicBezTo>
                <a:cubicBezTo>
                  <a:pt x="175799" y="103502"/>
                  <a:pt x="250815" y="38390"/>
                  <a:pt x="173255" y="77170"/>
                </a:cubicBezTo>
                <a:cubicBezTo>
                  <a:pt x="152561" y="87517"/>
                  <a:pt x="136197" y="105324"/>
                  <a:pt x="115503" y="115671"/>
                </a:cubicBezTo>
                <a:cubicBezTo>
                  <a:pt x="67928" y="139459"/>
                  <a:pt x="90614" y="130385"/>
                  <a:pt x="48127" y="144547"/>
                </a:cubicBezTo>
                <a:cubicBezTo>
                  <a:pt x="24897" y="179392"/>
                  <a:pt x="8021" y="168610"/>
                  <a:pt x="0" y="173423"/>
                </a:cubicBez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7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3414010" y="2396691"/>
            <a:ext cx="272664" cy="500513"/>
          </a:xfrm>
          <a:custGeom>
            <a:avLst/>
            <a:gdLst>
              <a:gd name="connsiteX0" fmla="*/ 272466 w 272664"/>
              <a:gd name="connsiteY0" fmla="*/ 0 h 500513"/>
              <a:gd name="connsiteX1" fmla="*/ 272466 w 272664"/>
              <a:gd name="connsiteY1" fmla="*/ 0 h 500513"/>
              <a:gd name="connsiteX2" fmla="*/ 224339 w 272664"/>
              <a:gd name="connsiteY2" fmla="*/ 67376 h 500513"/>
              <a:gd name="connsiteX3" fmla="*/ 195464 w 272664"/>
              <a:gd name="connsiteY3" fmla="*/ 77002 h 500513"/>
              <a:gd name="connsiteX4" fmla="*/ 166588 w 272664"/>
              <a:gd name="connsiteY4" fmla="*/ 96252 h 500513"/>
              <a:gd name="connsiteX5" fmla="*/ 128087 w 272664"/>
              <a:gd name="connsiteY5" fmla="*/ 86627 h 500513"/>
              <a:gd name="connsiteX6" fmla="*/ 79961 w 272664"/>
              <a:gd name="connsiteY6" fmla="*/ 96252 h 500513"/>
              <a:gd name="connsiteX7" fmla="*/ 60710 w 272664"/>
              <a:gd name="connsiteY7" fmla="*/ 125128 h 500513"/>
              <a:gd name="connsiteX8" fmla="*/ 41459 w 272664"/>
              <a:gd name="connsiteY8" fmla="*/ 163629 h 500513"/>
              <a:gd name="connsiteX9" fmla="*/ 31834 w 272664"/>
              <a:gd name="connsiteY9" fmla="*/ 192505 h 500513"/>
              <a:gd name="connsiteX10" fmla="*/ 2958 w 272664"/>
              <a:gd name="connsiteY10" fmla="*/ 221381 h 500513"/>
              <a:gd name="connsiteX11" fmla="*/ 12584 w 272664"/>
              <a:gd name="connsiteY11" fmla="*/ 442762 h 500513"/>
              <a:gd name="connsiteX12" fmla="*/ 79961 w 272664"/>
              <a:gd name="connsiteY12" fmla="*/ 452387 h 500513"/>
              <a:gd name="connsiteX13" fmla="*/ 137712 w 272664"/>
              <a:gd name="connsiteY13" fmla="*/ 471637 h 500513"/>
              <a:gd name="connsiteX14" fmla="*/ 147337 w 272664"/>
              <a:gd name="connsiteY14" fmla="*/ 500513 h 500513"/>
              <a:gd name="connsiteX15" fmla="*/ 128087 w 272664"/>
              <a:gd name="connsiteY15" fmla="*/ 471637 h 500513"/>
              <a:gd name="connsiteX16" fmla="*/ 166588 w 272664"/>
              <a:gd name="connsiteY16" fmla="*/ 375385 h 500513"/>
              <a:gd name="connsiteX17" fmla="*/ 176213 w 272664"/>
              <a:gd name="connsiteY17" fmla="*/ 346509 h 500513"/>
              <a:gd name="connsiteX18" fmla="*/ 214714 w 272664"/>
              <a:gd name="connsiteY18" fmla="*/ 288757 h 500513"/>
              <a:gd name="connsiteX19" fmla="*/ 224339 w 272664"/>
              <a:gd name="connsiteY19" fmla="*/ 259882 h 500513"/>
              <a:gd name="connsiteX20" fmla="*/ 253215 w 272664"/>
              <a:gd name="connsiteY20" fmla="*/ 250256 h 500513"/>
              <a:gd name="connsiteX21" fmla="*/ 272466 w 272664"/>
              <a:gd name="connsiteY21" fmla="*/ 221381 h 500513"/>
              <a:gd name="connsiteX22" fmla="*/ 243590 w 272664"/>
              <a:gd name="connsiteY22" fmla="*/ 163629 h 500513"/>
              <a:gd name="connsiteX23" fmla="*/ 253215 w 272664"/>
              <a:gd name="connsiteY23" fmla="*/ 67376 h 500513"/>
              <a:gd name="connsiteX24" fmla="*/ 272466 w 272664"/>
              <a:gd name="connsiteY24" fmla="*/ 0 h 500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72664" h="500513">
                <a:moveTo>
                  <a:pt x="272466" y="0"/>
                </a:moveTo>
                <a:lnTo>
                  <a:pt x="272466" y="0"/>
                </a:lnTo>
                <a:cubicBezTo>
                  <a:pt x="256424" y="22459"/>
                  <a:pt x="243855" y="47860"/>
                  <a:pt x="224339" y="67376"/>
                </a:cubicBezTo>
                <a:cubicBezTo>
                  <a:pt x="217165" y="74550"/>
                  <a:pt x="204539" y="72465"/>
                  <a:pt x="195464" y="77002"/>
                </a:cubicBezTo>
                <a:cubicBezTo>
                  <a:pt x="185117" y="82175"/>
                  <a:pt x="176213" y="89835"/>
                  <a:pt x="166588" y="96252"/>
                </a:cubicBezTo>
                <a:cubicBezTo>
                  <a:pt x="153754" y="93044"/>
                  <a:pt x="141316" y="86627"/>
                  <a:pt x="128087" y="86627"/>
                </a:cubicBezTo>
                <a:cubicBezTo>
                  <a:pt x="111727" y="86627"/>
                  <a:pt x="94165" y="88135"/>
                  <a:pt x="79961" y="96252"/>
                </a:cubicBezTo>
                <a:cubicBezTo>
                  <a:pt x="69917" y="101991"/>
                  <a:pt x="66450" y="115084"/>
                  <a:pt x="60710" y="125128"/>
                </a:cubicBezTo>
                <a:cubicBezTo>
                  <a:pt x="53591" y="137586"/>
                  <a:pt x="47111" y="150441"/>
                  <a:pt x="41459" y="163629"/>
                </a:cubicBezTo>
                <a:cubicBezTo>
                  <a:pt x="37462" y="172955"/>
                  <a:pt x="37462" y="184063"/>
                  <a:pt x="31834" y="192505"/>
                </a:cubicBezTo>
                <a:cubicBezTo>
                  <a:pt x="24283" y="203831"/>
                  <a:pt x="12583" y="211756"/>
                  <a:pt x="2958" y="221381"/>
                </a:cubicBezTo>
                <a:cubicBezTo>
                  <a:pt x="6167" y="295175"/>
                  <a:pt x="-10774" y="372689"/>
                  <a:pt x="12584" y="442762"/>
                </a:cubicBezTo>
                <a:cubicBezTo>
                  <a:pt x="19758" y="464285"/>
                  <a:pt x="57855" y="447286"/>
                  <a:pt x="79961" y="452387"/>
                </a:cubicBezTo>
                <a:cubicBezTo>
                  <a:pt x="99733" y="456950"/>
                  <a:pt x="137712" y="471637"/>
                  <a:pt x="137712" y="471637"/>
                </a:cubicBezTo>
                <a:cubicBezTo>
                  <a:pt x="140920" y="481262"/>
                  <a:pt x="157483" y="500513"/>
                  <a:pt x="147337" y="500513"/>
                </a:cubicBezTo>
                <a:cubicBezTo>
                  <a:pt x="135769" y="500513"/>
                  <a:pt x="129134" y="483158"/>
                  <a:pt x="128087" y="471637"/>
                </a:cubicBezTo>
                <a:cubicBezTo>
                  <a:pt x="121135" y="395164"/>
                  <a:pt x="124244" y="403613"/>
                  <a:pt x="166588" y="375385"/>
                </a:cubicBezTo>
                <a:cubicBezTo>
                  <a:pt x="169796" y="365760"/>
                  <a:pt x="171286" y="355378"/>
                  <a:pt x="176213" y="346509"/>
                </a:cubicBezTo>
                <a:cubicBezTo>
                  <a:pt x="187449" y="326284"/>
                  <a:pt x="207398" y="310706"/>
                  <a:pt x="214714" y="288757"/>
                </a:cubicBezTo>
                <a:cubicBezTo>
                  <a:pt x="217922" y="279132"/>
                  <a:pt x="217165" y="267056"/>
                  <a:pt x="224339" y="259882"/>
                </a:cubicBezTo>
                <a:cubicBezTo>
                  <a:pt x="231513" y="252708"/>
                  <a:pt x="243590" y="253465"/>
                  <a:pt x="253215" y="250256"/>
                </a:cubicBezTo>
                <a:cubicBezTo>
                  <a:pt x="259632" y="240631"/>
                  <a:pt x="270564" y="232792"/>
                  <a:pt x="272466" y="221381"/>
                </a:cubicBezTo>
                <a:cubicBezTo>
                  <a:pt x="275123" y="205440"/>
                  <a:pt x="250294" y="173685"/>
                  <a:pt x="243590" y="163629"/>
                </a:cubicBezTo>
                <a:cubicBezTo>
                  <a:pt x="246798" y="131545"/>
                  <a:pt x="243018" y="97966"/>
                  <a:pt x="253215" y="67376"/>
                </a:cubicBezTo>
                <a:cubicBezTo>
                  <a:pt x="256873" y="56402"/>
                  <a:pt x="269258" y="11229"/>
                  <a:pt x="272466" y="0"/>
                </a:cubicBezTo>
                <a:close/>
              </a:path>
            </a:pathLst>
          </a:custGeom>
          <a:solidFill>
            <a:srgbClr val="99FF33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3099335" y="4407343"/>
            <a:ext cx="1607419" cy="1708054"/>
          </a:xfrm>
          <a:custGeom>
            <a:avLst/>
            <a:gdLst>
              <a:gd name="connsiteX0" fmla="*/ 0 w 1607419"/>
              <a:gd name="connsiteY0" fmla="*/ 232034 h 1708054"/>
              <a:gd name="connsiteX1" fmla="*/ 0 w 1607419"/>
              <a:gd name="connsiteY1" fmla="*/ 232034 h 1708054"/>
              <a:gd name="connsiteX2" fmla="*/ 9625 w 1607419"/>
              <a:gd name="connsiteY2" fmla="*/ 376413 h 1708054"/>
              <a:gd name="connsiteX3" fmla="*/ 19250 w 1607419"/>
              <a:gd name="connsiteY3" fmla="*/ 636295 h 1708054"/>
              <a:gd name="connsiteX4" fmla="*/ 48126 w 1607419"/>
              <a:gd name="connsiteY4" fmla="*/ 645920 h 1708054"/>
              <a:gd name="connsiteX5" fmla="*/ 77002 w 1607419"/>
              <a:gd name="connsiteY5" fmla="*/ 636295 h 1708054"/>
              <a:gd name="connsiteX6" fmla="*/ 125128 w 1607419"/>
              <a:gd name="connsiteY6" fmla="*/ 626670 h 1708054"/>
              <a:gd name="connsiteX7" fmla="*/ 144379 w 1607419"/>
              <a:gd name="connsiteY7" fmla="*/ 597794 h 1708054"/>
              <a:gd name="connsiteX8" fmla="*/ 202130 w 1607419"/>
              <a:gd name="connsiteY8" fmla="*/ 549668 h 1708054"/>
              <a:gd name="connsiteX9" fmla="*/ 346509 w 1607419"/>
              <a:gd name="connsiteY9" fmla="*/ 559293 h 1708054"/>
              <a:gd name="connsiteX10" fmla="*/ 375385 w 1607419"/>
              <a:gd name="connsiteY10" fmla="*/ 578543 h 1708054"/>
              <a:gd name="connsiteX11" fmla="*/ 413886 w 1607419"/>
              <a:gd name="connsiteY11" fmla="*/ 607419 h 1708054"/>
              <a:gd name="connsiteX12" fmla="*/ 433137 w 1607419"/>
              <a:gd name="connsiteY12" fmla="*/ 665171 h 1708054"/>
              <a:gd name="connsiteX13" fmla="*/ 462012 w 1607419"/>
              <a:gd name="connsiteY13" fmla="*/ 761423 h 1708054"/>
              <a:gd name="connsiteX14" fmla="*/ 529389 w 1607419"/>
              <a:gd name="connsiteY14" fmla="*/ 838425 h 1708054"/>
              <a:gd name="connsiteX15" fmla="*/ 587141 w 1607419"/>
              <a:gd name="connsiteY15" fmla="*/ 896177 h 1708054"/>
              <a:gd name="connsiteX16" fmla="*/ 606391 w 1607419"/>
              <a:gd name="connsiteY16" fmla="*/ 925053 h 1708054"/>
              <a:gd name="connsiteX17" fmla="*/ 635267 w 1607419"/>
              <a:gd name="connsiteY17" fmla="*/ 944303 h 1708054"/>
              <a:gd name="connsiteX18" fmla="*/ 664143 w 1607419"/>
              <a:gd name="connsiteY18" fmla="*/ 973179 h 1708054"/>
              <a:gd name="connsiteX19" fmla="*/ 712269 w 1607419"/>
              <a:gd name="connsiteY19" fmla="*/ 1030931 h 1708054"/>
              <a:gd name="connsiteX20" fmla="*/ 770021 w 1607419"/>
              <a:gd name="connsiteY20" fmla="*/ 1088682 h 1708054"/>
              <a:gd name="connsiteX21" fmla="*/ 808522 w 1607419"/>
              <a:gd name="connsiteY21" fmla="*/ 1146434 h 1708054"/>
              <a:gd name="connsiteX22" fmla="*/ 904774 w 1607419"/>
              <a:gd name="connsiteY22" fmla="*/ 1233061 h 1708054"/>
              <a:gd name="connsiteX23" fmla="*/ 933650 w 1607419"/>
              <a:gd name="connsiteY23" fmla="*/ 1261937 h 1708054"/>
              <a:gd name="connsiteX24" fmla="*/ 1068404 w 1607419"/>
              <a:gd name="connsiteY24" fmla="*/ 1281188 h 1708054"/>
              <a:gd name="connsiteX25" fmla="*/ 1126156 w 1607419"/>
              <a:gd name="connsiteY25" fmla="*/ 1300438 h 1708054"/>
              <a:gd name="connsiteX26" fmla="*/ 1183907 w 1607419"/>
              <a:gd name="connsiteY26" fmla="*/ 1338939 h 1708054"/>
              <a:gd name="connsiteX27" fmla="*/ 1241659 w 1607419"/>
              <a:gd name="connsiteY27" fmla="*/ 1377440 h 1708054"/>
              <a:gd name="connsiteX28" fmla="*/ 1270534 w 1607419"/>
              <a:gd name="connsiteY28" fmla="*/ 1406316 h 1708054"/>
              <a:gd name="connsiteX29" fmla="*/ 1289785 w 1607419"/>
              <a:gd name="connsiteY29" fmla="*/ 1464068 h 1708054"/>
              <a:gd name="connsiteX30" fmla="*/ 1309036 w 1607419"/>
              <a:gd name="connsiteY30" fmla="*/ 1492943 h 1708054"/>
              <a:gd name="connsiteX31" fmla="*/ 1318661 w 1607419"/>
              <a:gd name="connsiteY31" fmla="*/ 1521819 h 1708054"/>
              <a:gd name="connsiteX32" fmla="*/ 1337911 w 1607419"/>
              <a:gd name="connsiteY32" fmla="*/ 1704699 h 1708054"/>
              <a:gd name="connsiteX33" fmla="*/ 1357162 w 1607419"/>
              <a:gd name="connsiteY33" fmla="*/ 1646948 h 1708054"/>
              <a:gd name="connsiteX34" fmla="*/ 1424539 w 1607419"/>
              <a:gd name="connsiteY34" fmla="*/ 1627697 h 1708054"/>
              <a:gd name="connsiteX35" fmla="*/ 1453414 w 1607419"/>
              <a:gd name="connsiteY35" fmla="*/ 1569945 h 1708054"/>
              <a:gd name="connsiteX36" fmla="*/ 1414913 w 1607419"/>
              <a:gd name="connsiteY36" fmla="*/ 1444817 h 1708054"/>
              <a:gd name="connsiteX37" fmla="*/ 1386038 w 1607419"/>
              <a:gd name="connsiteY37" fmla="*/ 1425566 h 1708054"/>
              <a:gd name="connsiteX38" fmla="*/ 1366787 w 1607419"/>
              <a:gd name="connsiteY38" fmla="*/ 1358190 h 1708054"/>
              <a:gd name="connsiteX39" fmla="*/ 1376412 w 1607419"/>
              <a:gd name="connsiteY39" fmla="*/ 1290813 h 1708054"/>
              <a:gd name="connsiteX40" fmla="*/ 1453414 w 1607419"/>
              <a:gd name="connsiteY40" fmla="*/ 1300438 h 1708054"/>
              <a:gd name="connsiteX41" fmla="*/ 1511166 w 1607419"/>
              <a:gd name="connsiteY41" fmla="*/ 1338939 h 1708054"/>
              <a:gd name="connsiteX42" fmla="*/ 1549667 w 1607419"/>
              <a:gd name="connsiteY42" fmla="*/ 1348564 h 1708054"/>
              <a:gd name="connsiteX43" fmla="*/ 1578543 w 1607419"/>
              <a:gd name="connsiteY43" fmla="*/ 1367815 h 1708054"/>
              <a:gd name="connsiteX44" fmla="*/ 1607419 w 1607419"/>
              <a:gd name="connsiteY44" fmla="*/ 1300438 h 1708054"/>
              <a:gd name="connsiteX45" fmla="*/ 1597793 w 1607419"/>
              <a:gd name="connsiteY45" fmla="*/ 1261937 h 1708054"/>
              <a:gd name="connsiteX46" fmla="*/ 1540042 w 1607419"/>
              <a:gd name="connsiteY46" fmla="*/ 1223436 h 1708054"/>
              <a:gd name="connsiteX47" fmla="*/ 1482290 w 1607419"/>
              <a:gd name="connsiteY47" fmla="*/ 1194560 h 1708054"/>
              <a:gd name="connsiteX48" fmla="*/ 1453414 w 1607419"/>
              <a:gd name="connsiteY48" fmla="*/ 1175310 h 1708054"/>
              <a:gd name="connsiteX49" fmla="*/ 1424539 w 1607419"/>
              <a:gd name="connsiteY49" fmla="*/ 1165684 h 1708054"/>
              <a:gd name="connsiteX50" fmla="*/ 1366787 w 1607419"/>
              <a:gd name="connsiteY50" fmla="*/ 1127183 h 1708054"/>
              <a:gd name="connsiteX51" fmla="*/ 1337911 w 1607419"/>
              <a:gd name="connsiteY51" fmla="*/ 1107933 h 1708054"/>
              <a:gd name="connsiteX52" fmla="*/ 1309036 w 1607419"/>
              <a:gd name="connsiteY52" fmla="*/ 1098308 h 1708054"/>
              <a:gd name="connsiteX53" fmla="*/ 1289785 w 1607419"/>
              <a:gd name="connsiteY53" fmla="*/ 1069432 h 1708054"/>
              <a:gd name="connsiteX54" fmla="*/ 1232033 w 1607419"/>
              <a:gd name="connsiteY54" fmla="*/ 1021305 h 1708054"/>
              <a:gd name="connsiteX55" fmla="*/ 1212783 w 1607419"/>
              <a:gd name="connsiteY55" fmla="*/ 992430 h 1708054"/>
              <a:gd name="connsiteX56" fmla="*/ 1155031 w 1607419"/>
              <a:gd name="connsiteY56" fmla="*/ 973179 h 1708054"/>
              <a:gd name="connsiteX57" fmla="*/ 1116530 w 1607419"/>
              <a:gd name="connsiteY57" fmla="*/ 953929 h 1708054"/>
              <a:gd name="connsiteX58" fmla="*/ 1029903 w 1607419"/>
              <a:gd name="connsiteY58" fmla="*/ 915428 h 1708054"/>
              <a:gd name="connsiteX59" fmla="*/ 981777 w 1607419"/>
              <a:gd name="connsiteY59" fmla="*/ 857676 h 1708054"/>
              <a:gd name="connsiteX60" fmla="*/ 972151 w 1607419"/>
              <a:gd name="connsiteY60" fmla="*/ 828800 h 1708054"/>
              <a:gd name="connsiteX61" fmla="*/ 952901 w 1607419"/>
              <a:gd name="connsiteY61" fmla="*/ 799924 h 1708054"/>
              <a:gd name="connsiteX62" fmla="*/ 924025 w 1607419"/>
              <a:gd name="connsiteY62" fmla="*/ 742173 h 1708054"/>
              <a:gd name="connsiteX63" fmla="*/ 914400 w 1607419"/>
              <a:gd name="connsiteY63" fmla="*/ 713297 h 1708054"/>
              <a:gd name="connsiteX64" fmla="*/ 856648 w 1607419"/>
              <a:gd name="connsiteY64" fmla="*/ 665171 h 1708054"/>
              <a:gd name="connsiteX65" fmla="*/ 798897 w 1607419"/>
              <a:gd name="connsiteY65" fmla="*/ 617044 h 1708054"/>
              <a:gd name="connsiteX66" fmla="*/ 779646 w 1607419"/>
              <a:gd name="connsiteY66" fmla="*/ 588169 h 1708054"/>
              <a:gd name="connsiteX67" fmla="*/ 750770 w 1607419"/>
              <a:gd name="connsiteY67" fmla="*/ 568918 h 1708054"/>
              <a:gd name="connsiteX68" fmla="*/ 712269 w 1607419"/>
              <a:gd name="connsiteY68" fmla="*/ 511166 h 1708054"/>
              <a:gd name="connsiteX69" fmla="*/ 721894 w 1607419"/>
              <a:gd name="connsiteY69" fmla="*/ 434164 h 1708054"/>
              <a:gd name="connsiteX70" fmla="*/ 741145 w 1607419"/>
              <a:gd name="connsiteY70" fmla="*/ 405289 h 1708054"/>
              <a:gd name="connsiteX71" fmla="*/ 750770 w 1607419"/>
              <a:gd name="connsiteY71" fmla="*/ 376413 h 1708054"/>
              <a:gd name="connsiteX72" fmla="*/ 760396 w 1607419"/>
              <a:gd name="connsiteY72" fmla="*/ 328286 h 1708054"/>
              <a:gd name="connsiteX73" fmla="*/ 789271 w 1607419"/>
              <a:gd name="connsiteY73" fmla="*/ 309036 h 1708054"/>
              <a:gd name="connsiteX74" fmla="*/ 904774 w 1607419"/>
              <a:gd name="connsiteY74" fmla="*/ 232034 h 1708054"/>
              <a:gd name="connsiteX75" fmla="*/ 924025 w 1607419"/>
              <a:gd name="connsiteY75" fmla="*/ 97280 h 1708054"/>
              <a:gd name="connsiteX76" fmla="*/ 904774 w 1607419"/>
              <a:gd name="connsiteY76" fmla="*/ 68404 h 1708054"/>
              <a:gd name="connsiteX77" fmla="*/ 866273 w 1607419"/>
              <a:gd name="connsiteY77" fmla="*/ 39529 h 1708054"/>
              <a:gd name="connsiteX78" fmla="*/ 741145 w 1607419"/>
              <a:gd name="connsiteY78" fmla="*/ 20278 h 1708054"/>
              <a:gd name="connsiteX79" fmla="*/ 490888 w 1607419"/>
              <a:gd name="connsiteY79" fmla="*/ 20278 h 1708054"/>
              <a:gd name="connsiteX80" fmla="*/ 462012 w 1607419"/>
              <a:gd name="connsiteY80" fmla="*/ 39529 h 1708054"/>
              <a:gd name="connsiteX81" fmla="*/ 452387 w 1607419"/>
              <a:gd name="connsiteY81" fmla="*/ 68404 h 1708054"/>
              <a:gd name="connsiteX82" fmla="*/ 442762 w 1607419"/>
              <a:gd name="connsiteY82" fmla="*/ 106905 h 1708054"/>
              <a:gd name="connsiteX83" fmla="*/ 385010 w 1607419"/>
              <a:gd name="connsiteY83" fmla="*/ 135781 h 1708054"/>
              <a:gd name="connsiteX84" fmla="*/ 327259 w 1607419"/>
              <a:gd name="connsiteY84" fmla="*/ 126156 h 1708054"/>
              <a:gd name="connsiteX85" fmla="*/ 308008 w 1607419"/>
              <a:gd name="connsiteY85" fmla="*/ 164657 h 1708054"/>
              <a:gd name="connsiteX86" fmla="*/ 250257 w 1607419"/>
              <a:gd name="connsiteY86" fmla="*/ 222409 h 1708054"/>
              <a:gd name="connsiteX87" fmla="*/ 221381 w 1607419"/>
              <a:gd name="connsiteY87" fmla="*/ 203158 h 1708054"/>
              <a:gd name="connsiteX88" fmla="*/ 192505 w 1607419"/>
              <a:gd name="connsiteY88" fmla="*/ 106905 h 1708054"/>
              <a:gd name="connsiteX89" fmla="*/ 163629 w 1607419"/>
              <a:gd name="connsiteY89" fmla="*/ 135781 h 1708054"/>
              <a:gd name="connsiteX90" fmla="*/ 154004 w 1607419"/>
              <a:gd name="connsiteY90" fmla="*/ 174282 h 1708054"/>
              <a:gd name="connsiteX91" fmla="*/ 134753 w 1607419"/>
              <a:gd name="connsiteY91" fmla="*/ 203158 h 1708054"/>
              <a:gd name="connsiteX92" fmla="*/ 19250 w 1607419"/>
              <a:gd name="connsiteY92" fmla="*/ 193533 h 1708054"/>
              <a:gd name="connsiteX93" fmla="*/ 0 w 1607419"/>
              <a:gd name="connsiteY93" fmla="*/ 232034 h 1708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1607419" h="1708054">
                <a:moveTo>
                  <a:pt x="0" y="232034"/>
                </a:moveTo>
                <a:lnTo>
                  <a:pt x="0" y="232034"/>
                </a:lnTo>
                <a:cubicBezTo>
                  <a:pt x="3208" y="280160"/>
                  <a:pt x="7331" y="328234"/>
                  <a:pt x="9625" y="376413"/>
                </a:cubicBezTo>
                <a:cubicBezTo>
                  <a:pt x="13748" y="463002"/>
                  <a:pt x="6991" y="550480"/>
                  <a:pt x="19250" y="636295"/>
                </a:cubicBezTo>
                <a:cubicBezTo>
                  <a:pt x="20685" y="646339"/>
                  <a:pt x="38501" y="642712"/>
                  <a:pt x="48126" y="645920"/>
                </a:cubicBezTo>
                <a:cubicBezTo>
                  <a:pt x="57751" y="642712"/>
                  <a:pt x="67159" y="638756"/>
                  <a:pt x="77002" y="636295"/>
                </a:cubicBezTo>
                <a:cubicBezTo>
                  <a:pt x="92873" y="632327"/>
                  <a:pt x="110924" y="634787"/>
                  <a:pt x="125128" y="626670"/>
                </a:cubicBezTo>
                <a:cubicBezTo>
                  <a:pt x="135172" y="620931"/>
                  <a:pt x="136973" y="606681"/>
                  <a:pt x="144379" y="597794"/>
                </a:cubicBezTo>
                <a:cubicBezTo>
                  <a:pt x="167540" y="570000"/>
                  <a:pt x="173735" y="568597"/>
                  <a:pt x="202130" y="549668"/>
                </a:cubicBezTo>
                <a:cubicBezTo>
                  <a:pt x="250256" y="552876"/>
                  <a:pt x="298932" y="551364"/>
                  <a:pt x="346509" y="559293"/>
                </a:cubicBezTo>
                <a:cubicBezTo>
                  <a:pt x="357920" y="561195"/>
                  <a:pt x="365972" y="571819"/>
                  <a:pt x="375385" y="578543"/>
                </a:cubicBezTo>
                <a:cubicBezTo>
                  <a:pt x="388439" y="587867"/>
                  <a:pt x="401052" y="597794"/>
                  <a:pt x="413886" y="607419"/>
                </a:cubicBezTo>
                <a:cubicBezTo>
                  <a:pt x="420303" y="626670"/>
                  <a:pt x="429801" y="645155"/>
                  <a:pt x="433137" y="665171"/>
                </a:cubicBezTo>
                <a:cubicBezTo>
                  <a:pt x="442193" y="719511"/>
                  <a:pt x="436187" y="718380"/>
                  <a:pt x="462012" y="761423"/>
                </a:cubicBezTo>
                <a:cubicBezTo>
                  <a:pt x="524806" y="866082"/>
                  <a:pt x="472324" y="787701"/>
                  <a:pt x="529389" y="838425"/>
                </a:cubicBezTo>
                <a:cubicBezTo>
                  <a:pt x="549737" y="856512"/>
                  <a:pt x="572040" y="873525"/>
                  <a:pt x="587141" y="896177"/>
                </a:cubicBezTo>
                <a:cubicBezTo>
                  <a:pt x="593558" y="905802"/>
                  <a:pt x="598211" y="916873"/>
                  <a:pt x="606391" y="925053"/>
                </a:cubicBezTo>
                <a:cubicBezTo>
                  <a:pt x="614571" y="933233"/>
                  <a:pt x="626380" y="936897"/>
                  <a:pt x="635267" y="944303"/>
                </a:cubicBezTo>
                <a:cubicBezTo>
                  <a:pt x="645724" y="953017"/>
                  <a:pt x="654518" y="963554"/>
                  <a:pt x="664143" y="973179"/>
                </a:cubicBezTo>
                <a:cubicBezTo>
                  <a:pt x="705439" y="1055774"/>
                  <a:pt x="657851" y="976513"/>
                  <a:pt x="712269" y="1030931"/>
                </a:cubicBezTo>
                <a:cubicBezTo>
                  <a:pt x="783899" y="1102561"/>
                  <a:pt x="701972" y="1043317"/>
                  <a:pt x="770021" y="1088682"/>
                </a:cubicBezTo>
                <a:cubicBezTo>
                  <a:pt x="782855" y="1107933"/>
                  <a:pt x="789271" y="1133601"/>
                  <a:pt x="808522" y="1146434"/>
                </a:cubicBezTo>
                <a:cubicBezTo>
                  <a:pt x="863826" y="1183302"/>
                  <a:pt x="829217" y="1157503"/>
                  <a:pt x="904774" y="1233061"/>
                </a:cubicBezTo>
                <a:cubicBezTo>
                  <a:pt x="914399" y="1242686"/>
                  <a:pt x="920121" y="1260434"/>
                  <a:pt x="933650" y="1261937"/>
                </a:cubicBezTo>
                <a:cubicBezTo>
                  <a:pt x="975324" y="1266567"/>
                  <a:pt x="1026257" y="1269693"/>
                  <a:pt x="1068404" y="1281188"/>
                </a:cubicBezTo>
                <a:cubicBezTo>
                  <a:pt x="1087981" y="1286527"/>
                  <a:pt x="1126156" y="1300438"/>
                  <a:pt x="1126156" y="1300438"/>
                </a:cubicBezTo>
                <a:cubicBezTo>
                  <a:pt x="1145406" y="1313272"/>
                  <a:pt x="1167547" y="1322579"/>
                  <a:pt x="1183907" y="1338939"/>
                </a:cubicBezTo>
                <a:cubicBezTo>
                  <a:pt x="1219957" y="1374989"/>
                  <a:pt x="1199869" y="1363511"/>
                  <a:pt x="1241659" y="1377440"/>
                </a:cubicBezTo>
                <a:cubicBezTo>
                  <a:pt x="1251284" y="1387065"/>
                  <a:pt x="1263923" y="1394417"/>
                  <a:pt x="1270534" y="1406316"/>
                </a:cubicBezTo>
                <a:cubicBezTo>
                  <a:pt x="1280389" y="1424054"/>
                  <a:pt x="1278529" y="1447184"/>
                  <a:pt x="1289785" y="1464068"/>
                </a:cubicBezTo>
                <a:lnTo>
                  <a:pt x="1309036" y="1492943"/>
                </a:lnTo>
                <a:cubicBezTo>
                  <a:pt x="1312244" y="1502568"/>
                  <a:pt x="1317290" y="1511766"/>
                  <a:pt x="1318661" y="1521819"/>
                </a:cubicBezTo>
                <a:cubicBezTo>
                  <a:pt x="1326943" y="1582554"/>
                  <a:pt x="1319885" y="1646113"/>
                  <a:pt x="1337911" y="1704699"/>
                </a:cubicBezTo>
                <a:cubicBezTo>
                  <a:pt x="1343878" y="1724093"/>
                  <a:pt x="1337912" y="1653365"/>
                  <a:pt x="1357162" y="1646948"/>
                </a:cubicBezTo>
                <a:cubicBezTo>
                  <a:pt x="1398588" y="1633138"/>
                  <a:pt x="1376195" y="1639783"/>
                  <a:pt x="1424539" y="1627697"/>
                </a:cubicBezTo>
                <a:cubicBezTo>
                  <a:pt x="1432705" y="1615447"/>
                  <a:pt x="1454788" y="1587809"/>
                  <a:pt x="1453414" y="1569945"/>
                </a:cubicBezTo>
                <a:cubicBezTo>
                  <a:pt x="1450648" y="1533989"/>
                  <a:pt x="1445683" y="1475588"/>
                  <a:pt x="1414913" y="1444817"/>
                </a:cubicBezTo>
                <a:cubicBezTo>
                  <a:pt x="1406733" y="1436637"/>
                  <a:pt x="1395663" y="1431983"/>
                  <a:pt x="1386038" y="1425566"/>
                </a:cubicBezTo>
                <a:cubicBezTo>
                  <a:pt x="1381497" y="1411946"/>
                  <a:pt x="1366787" y="1370281"/>
                  <a:pt x="1366787" y="1358190"/>
                </a:cubicBezTo>
                <a:cubicBezTo>
                  <a:pt x="1366787" y="1335503"/>
                  <a:pt x="1373204" y="1313272"/>
                  <a:pt x="1376412" y="1290813"/>
                </a:cubicBezTo>
                <a:cubicBezTo>
                  <a:pt x="1402079" y="1294021"/>
                  <a:pt x="1429054" y="1291738"/>
                  <a:pt x="1453414" y="1300438"/>
                </a:cubicBezTo>
                <a:cubicBezTo>
                  <a:pt x="1475203" y="1308220"/>
                  <a:pt x="1488720" y="1333328"/>
                  <a:pt x="1511166" y="1338939"/>
                </a:cubicBezTo>
                <a:lnTo>
                  <a:pt x="1549667" y="1348564"/>
                </a:lnTo>
                <a:cubicBezTo>
                  <a:pt x="1559292" y="1354981"/>
                  <a:pt x="1567199" y="1370084"/>
                  <a:pt x="1578543" y="1367815"/>
                </a:cubicBezTo>
                <a:cubicBezTo>
                  <a:pt x="1596034" y="1364317"/>
                  <a:pt x="1605390" y="1308554"/>
                  <a:pt x="1607419" y="1300438"/>
                </a:cubicBezTo>
                <a:cubicBezTo>
                  <a:pt x="1604210" y="1287604"/>
                  <a:pt x="1606504" y="1271893"/>
                  <a:pt x="1597793" y="1261937"/>
                </a:cubicBezTo>
                <a:cubicBezTo>
                  <a:pt x="1582558" y="1244525"/>
                  <a:pt x="1559292" y="1236270"/>
                  <a:pt x="1540042" y="1223436"/>
                </a:cubicBezTo>
                <a:cubicBezTo>
                  <a:pt x="1457294" y="1168270"/>
                  <a:pt x="1561985" y="1234406"/>
                  <a:pt x="1482290" y="1194560"/>
                </a:cubicBezTo>
                <a:cubicBezTo>
                  <a:pt x="1471943" y="1189387"/>
                  <a:pt x="1463761" y="1180483"/>
                  <a:pt x="1453414" y="1175310"/>
                </a:cubicBezTo>
                <a:cubicBezTo>
                  <a:pt x="1444339" y="1170773"/>
                  <a:pt x="1433408" y="1170611"/>
                  <a:pt x="1424539" y="1165684"/>
                </a:cubicBezTo>
                <a:cubicBezTo>
                  <a:pt x="1404314" y="1154448"/>
                  <a:pt x="1386038" y="1140017"/>
                  <a:pt x="1366787" y="1127183"/>
                </a:cubicBezTo>
                <a:cubicBezTo>
                  <a:pt x="1357162" y="1120766"/>
                  <a:pt x="1348885" y="1111591"/>
                  <a:pt x="1337911" y="1107933"/>
                </a:cubicBezTo>
                <a:lnTo>
                  <a:pt x="1309036" y="1098308"/>
                </a:lnTo>
                <a:cubicBezTo>
                  <a:pt x="1302619" y="1088683"/>
                  <a:pt x="1297965" y="1077612"/>
                  <a:pt x="1289785" y="1069432"/>
                </a:cubicBezTo>
                <a:cubicBezTo>
                  <a:pt x="1214072" y="993719"/>
                  <a:pt x="1310874" y="1115914"/>
                  <a:pt x="1232033" y="1021305"/>
                </a:cubicBezTo>
                <a:cubicBezTo>
                  <a:pt x="1224627" y="1012418"/>
                  <a:pt x="1222592" y="998561"/>
                  <a:pt x="1212783" y="992430"/>
                </a:cubicBezTo>
                <a:cubicBezTo>
                  <a:pt x="1195575" y="981675"/>
                  <a:pt x="1173181" y="982254"/>
                  <a:pt x="1155031" y="973179"/>
                </a:cubicBezTo>
                <a:cubicBezTo>
                  <a:pt x="1142197" y="966762"/>
                  <a:pt x="1129852" y="959258"/>
                  <a:pt x="1116530" y="953929"/>
                </a:cubicBezTo>
                <a:cubicBezTo>
                  <a:pt x="1068108" y="934560"/>
                  <a:pt x="1064088" y="943915"/>
                  <a:pt x="1029903" y="915428"/>
                </a:cubicBezTo>
                <a:cubicBezTo>
                  <a:pt x="1011655" y="900222"/>
                  <a:pt x="992594" y="879310"/>
                  <a:pt x="981777" y="857676"/>
                </a:cubicBezTo>
                <a:cubicBezTo>
                  <a:pt x="977240" y="848601"/>
                  <a:pt x="976688" y="837875"/>
                  <a:pt x="972151" y="828800"/>
                </a:cubicBezTo>
                <a:cubicBezTo>
                  <a:pt x="966978" y="818453"/>
                  <a:pt x="958074" y="810271"/>
                  <a:pt x="952901" y="799924"/>
                </a:cubicBezTo>
                <a:cubicBezTo>
                  <a:pt x="913056" y="720232"/>
                  <a:pt x="979191" y="824920"/>
                  <a:pt x="924025" y="742173"/>
                </a:cubicBezTo>
                <a:cubicBezTo>
                  <a:pt x="920817" y="732548"/>
                  <a:pt x="920028" y="721739"/>
                  <a:pt x="914400" y="713297"/>
                </a:cubicBezTo>
                <a:cubicBezTo>
                  <a:pt x="893309" y="681660"/>
                  <a:pt x="883283" y="687367"/>
                  <a:pt x="856648" y="665171"/>
                </a:cubicBezTo>
                <a:cubicBezTo>
                  <a:pt x="782524" y="603401"/>
                  <a:pt x="870600" y="664848"/>
                  <a:pt x="798897" y="617044"/>
                </a:cubicBezTo>
                <a:cubicBezTo>
                  <a:pt x="792480" y="607419"/>
                  <a:pt x="787826" y="596349"/>
                  <a:pt x="779646" y="588169"/>
                </a:cubicBezTo>
                <a:cubicBezTo>
                  <a:pt x="771466" y="579989"/>
                  <a:pt x="758388" y="577624"/>
                  <a:pt x="750770" y="568918"/>
                </a:cubicBezTo>
                <a:cubicBezTo>
                  <a:pt x="735535" y="551506"/>
                  <a:pt x="712269" y="511166"/>
                  <a:pt x="712269" y="511166"/>
                </a:cubicBezTo>
                <a:cubicBezTo>
                  <a:pt x="715477" y="485499"/>
                  <a:pt x="715088" y="459120"/>
                  <a:pt x="721894" y="434164"/>
                </a:cubicBezTo>
                <a:cubicBezTo>
                  <a:pt x="724938" y="423004"/>
                  <a:pt x="735972" y="415636"/>
                  <a:pt x="741145" y="405289"/>
                </a:cubicBezTo>
                <a:cubicBezTo>
                  <a:pt x="745682" y="396214"/>
                  <a:pt x="748309" y="386256"/>
                  <a:pt x="750770" y="376413"/>
                </a:cubicBezTo>
                <a:cubicBezTo>
                  <a:pt x="754738" y="360541"/>
                  <a:pt x="752279" y="342491"/>
                  <a:pt x="760396" y="328286"/>
                </a:cubicBezTo>
                <a:cubicBezTo>
                  <a:pt x="766135" y="318242"/>
                  <a:pt x="780017" y="315977"/>
                  <a:pt x="789271" y="309036"/>
                </a:cubicBezTo>
                <a:cubicBezTo>
                  <a:pt x="890216" y="233327"/>
                  <a:pt x="839445" y="253810"/>
                  <a:pt x="904774" y="232034"/>
                </a:cubicBezTo>
                <a:cubicBezTo>
                  <a:pt x="921168" y="182856"/>
                  <a:pt x="928987" y="166748"/>
                  <a:pt x="924025" y="97280"/>
                </a:cubicBezTo>
                <a:cubicBezTo>
                  <a:pt x="923201" y="85741"/>
                  <a:pt x="912954" y="76584"/>
                  <a:pt x="904774" y="68404"/>
                </a:cubicBezTo>
                <a:cubicBezTo>
                  <a:pt x="893431" y="57061"/>
                  <a:pt x="880201" y="47488"/>
                  <a:pt x="866273" y="39529"/>
                </a:cubicBezTo>
                <a:cubicBezTo>
                  <a:pt x="836837" y="22708"/>
                  <a:pt x="752060" y="21369"/>
                  <a:pt x="741145" y="20278"/>
                </a:cubicBezTo>
                <a:cubicBezTo>
                  <a:pt x="647292" y="-11005"/>
                  <a:pt x="685303" y="-2155"/>
                  <a:pt x="490888" y="20278"/>
                </a:cubicBezTo>
                <a:cubicBezTo>
                  <a:pt x="479396" y="21604"/>
                  <a:pt x="471637" y="33112"/>
                  <a:pt x="462012" y="39529"/>
                </a:cubicBezTo>
                <a:cubicBezTo>
                  <a:pt x="458804" y="49154"/>
                  <a:pt x="455174" y="58649"/>
                  <a:pt x="452387" y="68404"/>
                </a:cubicBezTo>
                <a:cubicBezTo>
                  <a:pt x="448753" y="81124"/>
                  <a:pt x="450100" y="95898"/>
                  <a:pt x="442762" y="106905"/>
                </a:cubicBezTo>
                <a:cubicBezTo>
                  <a:pt x="432099" y="122899"/>
                  <a:pt x="401483" y="130290"/>
                  <a:pt x="385010" y="135781"/>
                </a:cubicBezTo>
                <a:cubicBezTo>
                  <a:pt x="365760" y="132573"/>
                  <a:pt x="345532" y="119303"/>
                  <a:pt x="327259" y="126156"/>
                </a:cubicBezTo>
                <a:cubicBezTo>
                  <a:pt x="313824" y="131194"/>
                  <a:pt x="315127" y="152199"/>
                  <a:pt x="308008" y="164657"/>
                </a:cubicBezTo>
                <a:cubicBezTo>
                  <a:pt x="286895" y="201604"/>
                  <a:pt x="288255" y="193910"/>
                  <a:pt x="250257" y="222409"/>
                </a:cubicBezTo>
                <a:cubicBezTo>
                  <a:pt x="240632" y="215992"/>
                  <a:pt x="227512" y="212968"/>
                  <a:pt x="221381" y="203158"/>
                </a:cubicBezTo>
                <a:cubicBezTo>
                  <a:pt x="211616" y="187533"/>
                  <a:pt x="198140" y="129447"/>
                  <a:pt x="192505" y="106905"/>
                </a:cubicBezTo>
                <a:cubicBezTo>
                  <a:pt x="182880" y="116530"/>
                  <a:pt x="170383" y="123962"/>
                  <a:pt x="163629" y="135781"/>
                </a:cubicBezTo>
                <a:cubicBezTo>
                  <a:pt x="157066" y="147267"/>
                  <a:pt x="159215" y="162123"/>
                  <a:pt x="154004" y="174282"/>
                </a:cubicBezTo>
                <a:cubicBezTo>
                  <a:pt x="149447" y="184915"/>
                  <a:pt x="141170" y="193533"/>
                  <a:pt x="134753" y="203158"/>
                </a:cubicBezTo>
                <a:cubicBezTo>
                  <a:pt x="96252" y="199950"/>
                  <a:pt x="57134" y="201110"/>
                  <a:pt x="19250" y="193533"/>
                </a:cubicBezTo>
                <a:cubicBezTo>
                  <a:pt x="-6561" y="188371"/>
                  <a:pt x="3208" y="225617"/>
                  <a:pt x="0" y="23203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9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2967938" y="4235116"/>
            <a:ext cx="603035" cy="404762"/>
          </a:xfrm>
          <a:custGeom>
            <a:avLst/>
            <a:gdLst>
              <a:gd name="connsiteX0" fmla="*/ 198774 w 603035"/>
              <a:gd name="connsiteY0" fmla="*/ 57751 h 404762"/>
              <a:gd name="connsiteX1" fmla="*/ 198774 w 603035"/>
              <a:gd name="connsiteY1" fmla="*/ 57751 h 404762"/>
              <a:gd name="connsiteX2" fmla="*/ 112146 w 603035"/>
              <a:gd name="connsiteY2" fmla="*/ 134753 h 404762"/>
              <a:gd name="connsiteX3" fmla="*/ 54395 w 603035"/>
              <a:gd name="connsiteY3" fmla="*/ 182880 h 404762"/>
              <a:gd name="connsiteX4" fmla="*/ 25519 w 603035"/>
              <a:gd name="connsiteY4" fmla="*/ 250257 h 404762"/>
              <a:gd name="connsiteX5" fmla="*/ 6268 w 603035"/>
              <a:gd name="connsiteY5" fmla="*/ 308008 h 404762"/>
              <a:gd name="connsiteX6" fmla="*/ 83270 w 603035"/>
              <a:gd name="connsiteY6" fmla="*/ 288758 h 404762"/>
              <a:gd name="connsiteX7" fmla="*/ 121771 w 603035"/>
              <a:gd name="connsiteY7" fmla="*/ 298383 h 404762"/>
              <a:gd name="connsiteX8" fmla="*/ 160273 w 603035"/>
              <a:gd name="connsiteY8" fmla="*/ 356135 h 404762"/>
              <a:gd name="connsiteX9" fmla="*/ 198774 w 603035"/>
              <a:gd name="connsiteY9" fmla="*/ 404261 h 404762"/>
              <a:gd name="connsiteX10" fmla="*/ 218024 w 603035"/>
              <a:gd name="connsiteY10" fmla="*/ 375385 h 404762"/>
              <a:gd name="connsiteX11" fmla="*/ 246900 w 603035"/>
              <a:gd name="connsiteY11" fmla="*/ 346509 h 404762"/>
              <a:gd name="connsiteX12" fmla="*/ 266150 w 603035"/>
              <a:gd name="connsiteY12" fmla="*/ 317633 h 404762"/>
              <a:gd name="connsiteX13" fmla="*/ 323902 w 603035"/>
              <a:gd name="connsiteY13" fmla="*/ 298383 h 404762"/>
              <a:gd name="connsiteX14" fmla="*/ 352778 w 603035"/>
              <a:gd name="connsiteY14" fmla="*/ 308008 h 404762"/>
              <a:gd name="connsiteX15" fmla="*/ 391279 w 603035"/>
              <a:gd name="connsiteY15" fmla="*/ 336884 h 404762"/>
              <a:gd name="connsiteX16" fmla="*/ 439405 w 603035"/>
              <a:gd name="connsiteY16" fmla="*/ 404261 h 404762"/>
              <a:gd name="connsiteX17" fmla="*/ 468281 w 603035"/>
              <a:gd name="connsiteY17" fmla="*/ 365760 h 404762"/>
              <a:gd name="connsiteX18" fmla="*/ 516407 w 603035"/>
              <a:gd name="connsiteY18" fmla="*/ 298383 h 404762"/>
              <a:gd name="connsiteX19" fmla="*/ 545283 w 603035"/>
              <a:gd name="connsiteY19" fmla="*/ 269507 h 404762"/>
              <a:gd name="connsiteX20" fmla="*/ 603035 w 603035"/>
              <a:gd name="connsiteY20" fmla="*/ 250257 h 404762"/>
              <a:gd name="connsiteX21" fmla="*/ 593409 w 603035"/>
              <a:gd name="connsiteY21" fmla="*/ 202130 h 404762"/>
              <a:gd name="connsiteX22" fmla="*/ 535658 w 603035"/>
              <a:gd name="connsiteY22" fmla="*/ 154004 h 404762"/>
              <a:gd name="connsiteX23" fmla="*/ 516407 w 603035"/>
              <a:gd name="connsiteY23" fmla="*/ 96252 h 404762"/>
              <a:gd name="connsiteX24" fmla="*/ 449030 w 603035"/>
              <a:gd name="connsiteY24" fmla="*/ 28876 h 404762"/>
              <a:gd name="connsiteX25" fmla="*/ 391279 w 603035"/>
              <a:gd name="connsiteY25" fmla="*/ 9625 h 404762"/>
              <a:gd name="connsiteX26" fmla="*/ 362403 w 603035"/>
              <a:gd name="connsiteY26" fmla="*/ 0 h 404762"/>
              <a:gd name="connsiteX27" fmla="*/ 266150 w 603035"/>
              <a:gd name="connsiteY27" fmla="*/ 19250 h 404762"/>
              <a:gd name="connsiteX28" fmla="*/ 227649 w 603035"/>
              <a:gd name="connsiteY28" fmla="*/ 38501 h 404762"/>
              <a:gd name="connsiteX29" fmla="*/ 169898 w 603035"/>
              <a:gd name="connsiteY29" fmla="*/ 57751 h 404762"/>
              <a:gd name="connsiteX30" fmla="*/ 121771 w 603035"/>
              <a:gd name="connsiteY30" fmla="*/ 67377 h 404762"/>
              <a:gd name="connsiteX31" fmla="*/ 246900 w 603035"/>
              <a:gd name="connsiteY31" fmla="*/ 77002 h 404762"/>
              <a:gd name="connsiteX32" fmla="*/ 198774 w 603035"/>
              <a:gd name="connsiteY32" fmla="*/ 57751 h 404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3035" h="404762">
                <a:moveTo>
                  <a:pt x="198774" y="57751"/>
                </a:moveTo>
                <a:lnTo>
                  <a:pt x="198774" y="57751"/>
                </a:lnTo>
                <a:cubicBezTo>
                  <a:pt x="169898" y="83418"/>
                  <a:pt x="140626" y="108647"/>
                  <a:pt x="112146" y="134753"/>
                </a:cubicBezTo>
                <a:cubicBezTo>
                  <a:pt x="62735" y="180046"/>
                  <a:pt x="105095" y="149078"/>
                  <a:pt x="54395" y="182880"/>
                </a:cubicBezTo>
                <a:cubicBezTo>
                  <a:pt x="23852" y="228693"/>
                  <a:pt x="42471" y="193751"/>
                  <a:pt x="25519" y="250257"/>
                </a:cubicBezTo>
                <a:cubicBezTo>
                  <a:pt x="19688" y="269693"/>
                  <a:pt x="-13630" y="311987"/>
                  <a:pt x="6268" y="308008"/>
                </a:cubicBezTo>
                <a:cubicBezTo>
                  <a:pt x="64344" y="296393"/>
                  <a:pt x="38875" y="303556"/>
                  <a:pt x="83270" y="288758"/>
                </a:cubicBezTo>
                <a:cubicBezTo>
                  <a:pt x="96104" y="291966"/>
                  <a:pt x="111815" y="289672"/>
                  <a:pt x="121771" y="298383"/>
                </a:cubicBezTo>
                <a:cubicBezTo>
                  <a:pt x="139183" y="313618"/>
                  <a:pt x="160273" y="356135"/>
                  <a:pt x="160273" y="356135"/>
                </a:cubicBezTo>
                <a:cubicBezTo>
                  <a:pt x="164692" y="369393"/>
                  <a:pt x="171563" y="409703"/>
                  <a:pt x="198774" y="404261"/>
                </a:cubicBezTo>
                <a:cubicBezTo>
                  <a:pt x="210117" y="401992"/>
                  <a:pt x="210618" y="384272"/>
                  <a:pt x="218024" y="375385"/>
                </a:cubicBezTo>
                <a:cubicBezTo>
                  <a:pt x="226738" y="364928"/>
                  <a:pt x="238186" y="356966"/>
                  <a:pt x="246900" y="346509"/>
                </a:cubicBezTo>
                <a:cubicBezTo>
                  <a:pt x="254306" y="337622"/>
                  <a:pt x="256340" y="323764"/>
                  <a:pt x="266150" y="317633"/>
                </a:cubicBezTo>
                <a:cubicBezTo>
                  <a:pt x="283358" y="306878"/>
                  <a:pt x="323902" y="298383"/>
                  <a:pt x="323902" y="298383"/>
                </a:cubicBezTo>
                <a:cubicBezTo>
                  <a:pt x="333527" y="301591"/>
                  <a:pt x="343969" y="302974"/>
                  <a:pt x="352778" y="308008"/>
                </a:cubicBezTo>
                <a:cubicBezTo>
                  <a:pt x="366706" y="315967"/>
                  <a:pt x="379935" y="325540"/>
                  <a:pt x="391279" y="336884"/>
                </a:cubicBezTo>
                <a:cubicBezTo>
                  <a:pt x="403221" y="348826"/>
                  <a:pt x="428473" y="387862"/>
                  <a:pt x="439405" y="404261"/>
                </a:cubicBezTo>
                <a:cubicBezTo>
                  <a:pt x="449030" y="391427"/>
                  <a:pt x="461107" y="380109"/>
                  <a:pt x="468281" y="365760"/>
                </a:cubicBezTo>
                <a:cubicBezTo>
                  <a:pt x="504215" y="293891"/>
                  <a:pt x="461542" y="316671"/>
                  <a:pt x="516407" y="298383"/>
                </a:cubicBezTo>
                <a:cubicBezTo>
                  <a:pt x="526032" y="288758"/>
                  <a:pt x="533384" y="276118"/>
                  <a:pt x="545283" y="269507"/>
                </a:cubicBezTo>
                <a:cubicBezTo>
                  <a:pt x="563021" y="259652"/>
                  <a:pt x="603035" y="250257"/>
                  <a:pt x="603035" y="250257"/>
                </a:cubicBezTo>
                <a:cubicBezTo>
                  <a:pt x="599826" y="234215"/>
                  <a:pt x="600725" y="216763"/>
                  <a:pt x="593409" y="202130"/>
                </a:cubicBezTo>
                <a:cubicBezTo>
                  <a:pt x="584145" y="183603"/>
                  <a:pt x="552240" y="165059"/>
                  <a:pt x="535658" y="154004"/>
                </a:cubicBezTo>
                <a:lnTo>
                  <a:pt x="516407" y="96252"/>
                </a:lnTo>
                <a:cubicBezTo>
                  <a:pt x="503094" y="56312"/>
                  <a:pt x="506950" y="48183"/>
                  <a:pt x="449030" y="28876"/>
                </a:cubicBezTo>
                <a:lnTo>
                  <a:pt x="391279" y="9625"/>
                </a:lnTo>
                <a:lnTo>
                  <a:pt x="362403" y="0"/>
                </a:lnTo>
                <a:cubicBezTo>
                  <a:pt x="342444" y="3326"/>
                  <a:pt x="289123" y="10635"/>
                  <a:pt x="266150" y="19250"/>
                </a:cubicBezTo>
                <a:cubicBezTo>
                  <a:pt x="252715" y="24288"/>
                  <a:pt x="240971" y="33172"/>
                  <a:pt x="227649" y="38501"/>
                </a:cubicBezTo>
                <a:cubicBezTo>
                  <a:pt x="208809" y="46037"/>
                  <a:pt x="189796" y="53771"/>
                  <a:pt x="169898" y="57751"/>
                </a:cubicBezTo>
                <a:lnTo>
                  <a:pt x="121771" y="67377"/>
                </a:lnTo>
                <a:lnTo>
                  <a:pt x="246900" y="77002"/>
                </a:lnTo>
                <a:lnTo>
                  <a:pt x="198774" y="57751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10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3425770" y="3994484"/>
            <a:ext cx="1059603" cy="558581"/>
          </a:xfrm>
          <a:custGeom>
            <a:avLst/>
            <a:gdLst>
              <a:gd name="connsiteX0" fmla="*/ 68201 w 1059603"/>
              <a:gd name="connsiteY0" fmla="*/ 317634 h 558581"/>
              <a:gd name="connsiteX1" fmla="*/ 68201 w 1059603"/>
              <a:gd name="connsiteY1" fmla="*/ 317634 h 558581"/>
              <a:gd name="connsiteX2" fmla="*/ 366584 w 1059603"/>
              <a:gd name="connsiteY2" fmla="*/ 298383 h 558581"/>
              <a:gd name="connsiteX3" fmla="*/ 453211 w 1059603"/>
              <a:gd name="connsiteY3" fmla="*/ 279133 h 558581"/>
              <a:gd name="connsiteX4" fmla="*/ 530213 w 1059603"/>
              <a:gd name="connsiteY4" fmla="*/ 259882 h 558581"/>
              <a:gd name="connsiteX5" fmla="*/ 559089 w 1059603"/>
              <a:gd name="connsiteY5" fmla="*/ 144379 h 558581"/>
              <a:gd name="connsiteX6" fmla="*/ 616841 w 1059603"/>
              <a:gd name="connsiteY6" fmla="*/ 115503 h 558581"/>
              <a:gd name="connsiteX7" fmla="*/ 645716 w 1059603"/>
              <a:gd name="connsiteY7" fmla="*/ 57752 h 558581"/>
              <a:gd name="connsiteX8" fmla="*/ 664967 w 1059603"/>
              <a:gd name="connsiteY8" fmla="*/ 28876 h 558581"/>
              <a:gd name="connsiteX9" fmla="*/ 713093 w 1059603"/>
              <a:gd name="connsiteY9" fmla="*/ 38501 h 558581"/>
              <a:gd name="connsiteX10" fmla="*/ 770845 w 1059603"/>
              <a:gd name="connsiteY10" fmla="*/ 48127 h 558581"/>
              <a:gd name="connsiteX11" fmla="*/ 780470 w 1059603"/>
              <a:gd name="connsiteY11" fmla="*/ 19251 h 558581"/>
              <a:gd name="connsiteX12" fmla="*/ 818971 w 1059603"/>
              <a:gd name="connsiteY12" fmla="*/ 0 h 558581"/>
              <a:gd name="connsiteX13" fmla="*/ 915224 w 1059603"/>
              <a:gd name="connsiteY13" fmla="*/ 38501 h 558581"/>
              <a:gd name="connsiteX14" fmla="*/ 1021102 w 1059603"/>
              <a:gd name="connsiteY14" fmla="*/ 48127 h 558581"/>
              <a:gd name="connsiteX15" fmla="*/ 1040352 w 1059603"/>
              <a:gd name="connsiteY15" fmla="*/ 125129 h 558581"/>
              <a:gd name="connsiteX16" fmla="*/ 1059603 w 1059603"/>
              <a:gd name="connsiteY16" fmla="*/ 221381 h 558581"/>
              <a:gd name="connsiteX17" fmla="*/ 1030727 w 1059603"/>
              <a:gd name="connsiteY17" fmla="*/ 231007 h 558581"/>
              <a:gd name="connsiteX18" fmla="*/ 972975 w 1059603"/>
              <a:gd name="connsiteY18" fmla="*/ 269508 h 558581"/>
              <a:gd name="connsiteX19" fmla="*/ 963350 w 1059603"/>
              <a:gd name="connsiteY19" fmla="*/ 365760 h 558581"/>
              <a:gd name="connsiteX20" fmla="*/ 944099 w 1059603"/>
              <a:gd name="connsiteY20" fmla="*/ 423512 h 558581"/>
              <a:gd name="connsiteX21" fmla="*/ 915224 w 1059603"/>
              <a:gd name="connsiteY21" fmla="*/ 442762 h 558581"/>
              <a:gd name="connsiteX22" fmla="*/ 780470 w 1059603"/>
              <a:gd name="connsiteY22" fmla="*/ 481263 h 558581"/>
              <a:gd name="connsiteX23" fmla="*/ 713093 w 1059603"/>
              <a:gd name="connsiteY23" fmla="*/ 510139 h 558581"/>
              <a:gd name="connsiteX24" fmla="*/ 655342 w 1059603"/>
              <a:gd name="connsiteY24" fmla="*/ 558265 h 558581"/>
              <a:gd name="connsiteX25" fmla="*/ 616841 w 1059603"/>
              <a:gd name="connsiteY25" fmla="*/ 548640 h 558581"/>
              <a:gd name="connsiteX26" fmla="*/ 578339 w 1059603"/>
              <a:gd name="connsiteY26" fmla="*/ 529390 h 558581"/>
              <a:gd name="connsiteX27" fmla="*/ 549464 w 1059603"/>
              <a:gd name="connsiteY27" fmla="*/ 519764 h 558581"/>
              <a:gd name="connsiteX28" fmla="*/ 530213 w 1059603"/>
              <a:gd name="connsiteY28" fmla="*/ 490889 h 558581"/>
              <a:gd name="connsiteX29" fmla="*/ 491712 w 1059603"/>
              <a:gd name="connsiteY29" fmla="*/ 471638 h 558581"/>
              <a:gd name="connsiteX30" fmla="*/ 433961 w 1059603"/>
              <a:gd name="connsiteY30" fmla="*/ 442762 h 558581"/>
              <a:gd name="connsiteX31" fmla="*/ 405085 w 1059603"/>
              <a:gd name="connsiteY31" fmla="*/ 413887 h 558581"/>
              <a:gd name="connsiteX32" fmla="*/ 356958 w 1059603"/>
              <a:gd name="connsiteY32" fmla="*/ 404261 h 558581"/>
              <a:gd name="connsiteX33" fmla="*/ 183704 w 1059603"/>
              <a:gd name="connsiteY33" fmla="*/ 413887 h 558581"/>
              <a:gd name="connsiteX34" fmla="*/ 68201 w 1059603"/>
              <a:gd name="connsiteY34" fmla="*/ 413887 h 558581"/>
              <a:gd name="connsiteX35" fmla="*/ 10449 w 1059603"/>
              <a:gd name="connsiteY35" fmla="*/ 375385 h 558581"/>
              <a:gd name="connsiteX36" fmla="*/ 824 w 1059603"/>
              <a:gd name="connsiteY36" fmla="*/ 346510 h 558581"/>
              <a:gd name="connsiteX37" fmla="*/ 68201 w 1059603"/>
              <a:gd name="connsiteY37" fmla="*/ 317634 h 558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59603" h="558581">
                <a:moveTo>
                  <a:pt x="68201" y="317634"/>
                </a:moveTo>
                <a:lnTo>
                  <a:pt x="68201" y="317634"/>
                </a:lnTo>
                <a:cubicBezTo>
                  <a:pt x="301562" y="291706"/>
                  <a:pt x="-60264" y="330002"/>
                  <a:pt x="366584" y="298383"/>
                </a:cubicBezTo>
                <a:cubicBezTo>
                  <a:pt x="388356" y="296770"/>
                  <a:pt x="430638" y="284149"/>
                  <a:pt x="453211" y="279133"/>
                </a:cubicBezTo>
                <a:cubicBezTo>
                  <a:pt x="522898" y="263647"/>
                  <a:pt x="478616" y="277082"/>
                  <a:pt x="530213" y="259882"/>
                </a:cubicBezTo>
                <a:cubicBezTo>
                  <a:pt x="587285" y="174279"/>
                  <a:pt x="493675" y="324267"/>
                  <a:pt x="559089" y="144379"/>
                </a:cubicBezTo>
                <a:cubicBezTo>
                  <a:pt x="564236" y="130226"/>
                  <a:pt x="605207" y="119381"/>
                  <a:pt x="616841" y="115503"/>
                </a:cubicBezTo>
                <a:cubicBezTo>
                  <a:pt x="672011" y="32748"/>
                  <a:pt x="605864" y="137455"/>
                  <a:pt x="645716" y="57752"/>
                </a:cubicBezTo>
                <a:cubicBezTo>
                  <a:pt x="650889" y="47405"/>
                  <a:pt x="658550" y="38501"/>
                  <a:pt x="664967" y="28876"/>
                </a:cubicBezTo>
                <a:cubicBezTo>
                  <a:pt x="681009" y="32084"/>
                  <a:pt x="698460" y="31185"/>
                  <a:pt x="713093" y="38501"/>
                </a:cubicBezTo>
                <a:cubicBezTo>
                  <a:pt x="766030" y="64970"/>
                  <a:pt x="717146" y="83925"/>
                  <a:pt x="770845" y="48127"/>
                </a:cubicBezTo>
                <a:cubicBezTo>
                  <a:pt x="774053" y="38502"/>
                  <a:pt x="773296" y="26425"/>
                  <a:pt x="780470" y="19251"/>
                </a:cubicBezTo>
                <a:cubicBezTo>
                  <a:pt x="790616" y="9105"/>
                  <a:pt x="804622" y="0"/>
                  <a:pt x="818971" y="0"/>
                </a:cubicBezTo>
                <a:cubicBezTo>
                  <a:pt x="891564" y="0"/>
                  <a:pt x="857705" y="26997"/>
                  <a:pt x="915224" y="38501"/>
                </a:cubicBezTo>
                <a:cubicBezTo>
                  <a:pt x="949974" y="45451"/>
                  <a:pt x="985809" y="44918"/>
                  <a:pt x="1021102" y="48127"/>
                </a:cubicBezTo>
                <a:cubicBezTo>
                  <a:pt x="1033500" y="85320"/>
                  <a:pt x="1032609" y="78667"/>
                  <a:pt x="1040352" y="125129"/>
                </a:cubicBezTo>
                <a:cubicBezTo>
                  <a:pt x="1055098" y="213606"/>
                  <a:pt x="1041154" y="166038"/>
                  <a:pt x="1059603" y="221381"/>
                </a:cubicBezTo>
                <a:cubicBezTo>
                  <a:pt x="1049978" y="224590"/>
                  <a:pt x="1039596" y="226080"/>
                  <a:pt x="1030727" y="231007"/>
                </a:cubicBezTo>
                <a:cubicBezTo>
                  <a:pt x="1010502" y="242243"/>
                  <a:pt x="972975" y="269508"/>
                  <a:pt x="972975" y="269508"/>
                </a:cubicBezTo>
                <a:cubicBezTo>
                  <a:pt x="969767" y="301592"/>
                  <a:pt x="969292" y="334068"/>
                  <a:pt x="963350" y="365760"/>
                </a:cubicBezTo>
                <a:cubicBezTo>
                  <a:pt x="959610" y="385704"/>
                  <a:pt x="960983" y="412256"/>
                  <a:pt x="944099" y="423512"/>
                </a:cubicBezTo>
                <a:lnTo>
                  <a:pt x="915224" y="442762"/>
                </a:lnTo>
                <a:cubicBezTo>
                  <a:pt x="873150" y="505871"/>
                  <a:pt x="912149" y="463705"/>
                  <a:pt x="780470" y="481263"/>
                </a:cubicBezTo>
                <a:cubicBezTo>
                  <a:pt x="761161" y="483838"/>
                  <a:pt x="727890" y="502741"/>
                  <a:pt x="713093" y="510139"/>
                </a:cubicBezTo>
                <a:cubicBezTo>
                  <a:pt x="704947" y="518285"/>
                  <a:pt x="670976" y="556032"/>
                  <a:pt x="655342" y="558265"/>
                </a:cubicBezTo>
                <a:cubicBezTo>
                  <a:pt x="642246" y="560136"/>
                  <a:pt x="629227" y="553285"/>
                  <a:pt x="616841" y="548640"/>
                </a:cubicBezTo>
                <a:cubicBezTo>
                  <a:pt x="603406" y="543602"/>
                  <a:pt x="591528" y="535042"/>
                  <a:pt x="578339" y="529390"/>
                </a:cubicBezTo>
                <a:cubicBezTo>
                  <a:pt x="569014" y="525393"/>
                  <a:pt x="559089" y="522973"/>
                  <a:pt x="549464" y="519764"/>
                </a:cubicBezTo>
                <a:cubicBezTo>
                  <a:pt x="543047" y="510139"/>
                  <a:pt x="539100" y="498295"/>
                  <a:pt x="530213" y="490889"/>
                </a:cubicBezTo>
                <a:cubicBezTo>
                  <a:pt x="519190" y="481703"/>
                  <a:pt x="504170" y="478757"/>
                  <a:pt x="491712" y="471638"/>
                </a:cubicBezTo>
                <a:cubicBezTo>
                  <a:pt x="439468" y="441784"/>
                  <a:pt x="486901" y="460411"/>
                  <a:pt x="433961" y="442762"/>
                </a:cubicBezTo>
                <a:cubicBezTo>
                  <a:pt x="424336" y="433137"/>
                  <a:pt x="417260" y="419974"/>
                  <a:pt x="405085" y="413887"/>
                </a:cubicBezTo>
                <a:cubicBezTo>
                  <a:pt x="390452" y="406571"/>
                  <a:pt x="373318" y="404261"/>
                  <a:pt x="356958" y="404261"/>
                </a:cubicBezTo>
                <a:cubicBezTo>
                  <a:pt x="299118" y="404261"/>
                  <a:pt x="241455" y="410678"/>
                  <a:pt x="183704" y="413887"/>
                </a:cubicBezTo>
                <a:cubicBezTo>
                  <a:pt x="138524" y="428947"/>
                  <a:pt x="132674" y="435378"/>
                  <a:pt x="68201" y="413887"/>
                </a:cubicBezTo>
                <a:cubicBezTo>
                  <a:pt x="46252" y="406570"/>
                  <a:pt x="10449" y="375385"/>
                  <a:pt x="10449" y="375385"/>
                </a:cubicBezTo>
                <a:cubicBezTo>
                  <a:pt x="7241" y="365760"/>
                  <a:pt x="-2944" y="355930"/>
                  <a:pt x="824" y="346510"/>
                </a:cubicBezTo>
                <a:cubicBezTo>
                  <a:pt x="12084" y="318360"/>
                  <a:pt x="56972" y="322447"/>
                  <a:pt x="68201" y="31763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11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1751798" y="2146434"/>
            <a:ext cx="876376" cy="1434164"/>
          </a:xfrm>
          <a:custGeom>
            <a:avLst/>
            <a:gdLst>
              <a:gd name="connsiteX0" fmla="*/ 0 w 876376"/>
              <a:gd name="connsiteY0" fmla="*/ 1424539 h 1434164"/>
              <a:gd name="connsiteX1" fmla="*/ 0 w 876376"/>
              <a:gd name="connsiteY1" fmla="*/ 1424539 h 1434164"/>
              <a:gd name="connsiteX2" fmla="*/ 57751 w 876376"/>
              <a:gd name="connsiteY2" fmla="*/ 1357162 h 1434164"/>
              <a:gd name="connsiteX3" fmla="*/ 115503 w 876376"/>
              <a:gd name="connsiteY3" fmla="*/ 1347537 h 1434164"/>
              <a:gd name="connsiteX4" fmla="*/ 134754 w 876376"/>
              <a:gd name="connsiteY4" fmla="*/ 1318661 h 1434164"/>
              <a:gd name="connsiteX5" fmla="*/ 163629 w 876376"/>
              <a:gd name="connsiteY5" fmla="*/ 1289785 h 1434164"/>
              <a:gd name="connsiteX6" fmla="*/ 192505 w 876376"/>
              <a:gd name="connsiteY6" fmla="*/ 1280160 h 1434164"/>
              <a:gd name="connsiteX7" fmla="*/ 259882 w 876376"/>
              <a:gd name="connsiteY7" fmla="*/ 1260909 h 1434164"/>
              <a:gd name="connsiteX8" fmla="*/ 259882 w 876376"/>
              <a:gd name="connsiteY8" fmla="*/ 1193532 h 1434164"/>
              <a:gd name="connsiteX9" fmla="*/ 202130 w 876376"/>
              <a:gd name="connsiteY9" fmla="*/ 1174282 h 1434164"/>
              <a:gd name="connsiteX10" fmla="*/ 173255 w 876376"/>
              <a:gd name="connsiteY10" fmla="*/ 1164657 h 1434164"/>
              <a:gd name="connsiteX11" fmla="*/ 144379 w 876376"/>
              <a:gd name="connsiteY11" fmla="*/ 1145406 h 1434164"/>
              <a:gd name="connsiteX12" fmla="*/ 144379 w 876376"/>
              <a:gd name="connsiteY12" fmla="*/ 1078029 h 1434164"/>
              <a:gd name="connsiteX13" fmla="*/ 202130 w 876376"/>
              <a:gd name="connsiteY13" fmla="*/ 1068404 h 1434164"/>
              <a:gd name="connsiteX14" fmla="*/ 231006 w 876376"/>
              <a:gd name="connsiteY14" fmla="*/ 1058779 h 1434164"/>
              <a:gd name="connsiteX15" fmla="*/ 269507 w 876376"/>
              <a:gd name="connsiteY15" fmla="*/ 972151 h 1434164"/>
              <a:gd name="connsiteX16" fmla="*/ 279133 w 876376"/>
              <a:gd name="connsiteY16" fmla="*/ 943275 h 1434164"/>
              <a:gd name="connsiteX17" fmla="*/ 288758 w 876376"/>
              <a:gd name="connsiteY17" fmla="*/ 856648 h 1434164"/>
              <a:gd name="connsiteX18" fmla="*/ 317634 w 876376"/>
              <a:gd name="connsiteY18" fmla="*/ 885524 h 1434164"/>
              <a:gd name="connsiteX19" fmla="*/ 346509 w 876376"/>
              <a:gd name="connsiteY19" fmla="*/ 875899 h 1434164"/>
              <a:gd name="connsiteX20" fmla="*/ 375385 w 876376"/>
              <a:gd name="connsiteY20" fmla="*/ 856648 h 1434164"/>
              <a:gd name="connsiteX21" fmla="*/ 404261 w 876376"/>
              <a:gd name="connsiteY21" fmla="*/ 798897 h 1434164"/>
              <a:gd name="connsiteX22" fmla="*/ 442762 w 876376"/>
              <a:gd name="connsiteY22" fmla="*/ 721894 h 1434164"/>
              <a:gd name="connsiteX23" fmla="*/ 452387 w 876376"/>
              <a:gd name="connsiteY23" fmla="*/ 683393 h 1434164"/>
              <a:gd name="connsiteX24" fmla="*/ 433137 w 876376"/>
              <a:gd name="connsiteY24" fmla="*/ 587141 h 1434164"/>
              <a:gd name="connsiteX25" fmla="*/ 413886 w 876376"/>
              <a:gd name="connsiteY25" fmla="*/ 558265 h 1434164"/>
              <a:gd name="connsiteX26" fmla="*/ 356135 w 876376"/>
              <a:gd name="connsiteY26" fmla="*/ 567890 h 1434164"/>
              <a:gd name="connsiteX27" fmla="*/ 308008 w 876376"/>
              <a:gd name="connsiteY27" fmla="*/ 567890 h 1434164"/>
              <a:gd name="connsiteX28" fmla="*/ 317634 w 876376"/>
              <a:gd name="connsiteY28" fmla="*/ 481263 h 1434164"/>
              <a:gd name="connsiteX29" fmla="*/ 336884 w 876376"/>
              <a:gd name="connsiteY29" fmla="*/ 423511 h 1434164"/>
              <a:gd name="connsiteX30" fmla="*/ 327259 w 876376"/>
              <a:gd name="connsiteY30" fmla="*/ 365760 h 1434164"/>
              <a:gd name="connsiteX31" fmla="*/ 308008 w 876376"/>
              <a:gd name="connsiteY31" fmla="*/ 394635 h 1434164"/>
              <a:gd name="connsiteX32" fmla="*/ 288758 w 876376"/>
              <a:gd name="connsiteY32" fmla="*/ 433137 h 1434164"/>
              <a:gd name="connsiteX33" fmla="*/ 288758 w 876376"/>
              <a:gd name="connsiteY33" fmla="*/ 327259 h 1434164"/>
              <a:gd name="connsiteX34" fmla="*/ 317634 w 876376"/>
              <a:gd name="connsiteY34" fmla="*/ 288758 h 1434164"/>
              <a:gd name="connsiteX35" fmla="*/ 298383 w 876376"/>
              <a:gd name="connsiteY35" fmla="*/ 250257 h 1434164"/>
              <a:gd name="connsiteX36" fmla="*/ 288758 w 876376"/>
              <a:gd name="connsiteY36" fmla="*/ 221381 h 1434164"/>
              <a:gd name="connsiteX37" fmla="*/ 317634 w 876376"/>
              <a:gd name="connsiteY37" fmla="*/ 202130 h 1434164"/>
              <a:gd name="connsiteX38" fmla="*/ 327259 w 876376"/>
              <a:gd name="connsiteY38" fmla="*/ 173254 h 1434164"/>
              <a:gd name="connsiteX39" fmla="*/ 336884 w 876376"/>
              <a:gd name="connsiteY39" fmla="*/ 96252 h 1434164"/>
              <a:gd name="connsiteX40" fmla="*/ 394636 w 876376"/>
              <a:gd name="connsiteY40" fmla="*/ 77002 h 1434164"/>
              <a:gd name="connsiteX41" fmla="*/ 423511 w 876376"/>
              <a:gd name="connsiteY41" fmla="*/ 67377 h 1434164"/>
              <a:gd name="connsiteX42" fmla="*/ 442762 w 876376"/>
              <a:gd name="connsiteY42" fmla="*/ 38501 h 1434164"/>
              <a:gd name="connsiteX43" fmla="*/ 500514 w 876376"/>
              <a:gd name="connsiteY43" fmla="*/ 0 h 1434164"/>
              <a:gd name="connsiteX44" fmla="*/ 616017 w 876376"/>
              <a:gd name="connsiteY44" fmla="*/ 9625 h 1434164"/>
              <a:gd name="connsiteX45" fmla="*/ 606391 w 876376"/>
              <a:gd name="connsiteY45" fmla="*/ 48126 h 1434164"/>
              <a:gd name="connsiteX46" fmla="*/ 577516 w 876376"/>
              <a:gd name="connsiteY46" fmla="*/ 77002 h 1434164"/>
              <a:gd name="connsiteX47" fmla="*/ 558265 w 876376"/>
              <a:gd name="connsiteY47" fmla="*/ 105878 h 1434164"/>
              <a:gd name="connsiteX48" fmla="*/ 548640 w 876376"/>
              <a:gd name="connsiteY48" fmla="*/ 134753 h 1434164"/>
              <a:gd name="connsiteX49" fmla="*/ 577516 w 876376"/>
              <a:gd name="connsiteY49" fmla="*/ 154004 h 1434164"/>
              <a:gd name="connsiteX50" fmla="*/ 683394 w 876376"/>
              <a:gd name="connsiteY50" fmla="*/ 163629 h 1434164"/>
              <a:gd name="connsiteX51" fmla="*/ 702644 w 876376"/>
              <a:gd name="connsiteY51" fmla="*/ 192505 h 1434164"/>
              <a:gd name="connsiteX52" fmla="*/ 635267 w 876376"/>
              <a:gd name="connsiteY52" fmla="*/ 308008 h 1434164"/>
              <a:gd name="connsiteX53" fmla="*/ 606391 w 876376"/>
              <a:gd name="connsiteY53" fmla="*/ 336884 h 1434164"/>
              <a:gd name="connsiteX54" fmla="*/ 577516 w 876376"/>
              <a:gd name="connsiteY54" fmla="*/ 365760 h 1434164"/>
              <a:gd name="connsiteX55" fmla="*/ 548640 w 876376"/>
              <a:gd name="connsiteY55" fmla="*/ 385010 h 1434164"/>
              <a:gd name="connsiteX56" fmla="*/ 558265 w 876376"/>
              <a:gd name="connsiteY56" fmla="*/ 413886 h 1434164"/>
              <a:gd name="connsiteX57" fmla="*/ 587141 w 876376"/>
              <a:gd name="connsiteY57" fmla="*/ 433137 h 1434164"/>
              <a:gd name="connsiteX58" fmla="*/ 616017 w 876376"/>
              <a:gd name="connsiteY58" fmla="*/ 462012 h 1434164"/>
              <a:gd name="connsiteX59" fmla="*/ 635267 w 876376"/>
              <a:gd name="connsiteY59" fmla="*/ 548640 h 1434164"/>
              <a:gd name="connsiteX60" fmla="*/ 644893 w 876376"/>
              <a:gd name="connsiteY60" fmla="*/ 673768 h 1434164"/>
              <a:gd name="connsiteX61" fmla="*/ 654518 w 876376"/>
              <a:gd name="connsiteY61" fmla="*/ 702644 h 1434164"/>
              <a:gd name="connsiteX62" fmla="*/ 683394 w 876376"/>
              <a:gd name="connsiteY62" fmla="*/ 721894 h 1434164"/>
              <a:gd name="connsiteX63" fmla="*/ 702644 w 876376"/>
              <a:gd name="connsiteY63" fmla="*/ 750770 h 1434164"/>
              <a:gd name="connsiteX64" fmla="*/ 712269 w 876376"/>
              <a:gd name="connsiteY64" fmla="*/ 779646 h 1434164"/>
              <a:gd name="connsiteX65" fmla="*/ 741145 w 876376"/>
              <a:gd name="connsiteY65" fmla="*/ 808522 h 1434164"/>
              <a:gd name="connsiteX66" fmla="*/ 847023 w 876376"/>
              <a:gd name="connsiteY66" fmla="*/ 1029903 h 1434164"/>
              <a:gd name="connsiteX67" fmla="*/ 866274 w 876376"/>
              <a:gd name="connsiteY67" fmla="*/ 1058779 h 1434164"/>
              <a:gd name="connsiteX68" fmla="*/ 875899 w 876376"/>
              <a:gd name="connsiteY68" fmla="*/ 1087654 h 1434164"/>
              <a:gd name="connsiteX69" fmla="*/ 847023 w 876376"/>
              <a:gd name="connsiteY69" fmla="*/ 1222408 h 1434164"/>
              <a:gd name="connsiteX70" fmla="*/ 818147 w 876376"/>
              <a:gd name="connsiteY70" fmla="*/ 1241659 h 1434164"/>
              <a:gd name="connsiteX71" fmla="*/ 789271 w 876376"/>
              <a:gd name="connsiteY71" fmla="*/ 1251284 h 1434164"/>
              <a:gd name="connsiteX72" fmla="*/ 750770 w 876376"/>
              <a:gd name="connsiteY72" fmla="*/ 1366787 h 1434164"/>
              <a:gd name="connsiteX73" fmla="*/ 721895 w 876376"/>
              <a:gd name="connsiteY73" fmla="*/ 1386038 h 1434164"/>
              <a:gd name="connsiteX74" fmla="*/ 192505 w 876376"/>
              <a:gd name="connsiteY74" fmla="*/ 1395663 h 1434164"/>
              <a:gd name="connsiteX75" fmla="*/ 182880 w 876376"/>
              <a:gd name="connsiteY75" fmla="*/ 1424539 h 1434164"/>
              <a:gd name="connsiteX76" fmla="*/ 154004 w 876376"/>
              <a:gd name="connsiteY76" fmla="*/ 1434164 h 1434164"/>
              <a:gd name="connsiteX77" fmla="*/ 0 w 876376"/>
              <a:gd name="connsiteY77" fmla="*/ 1424539 h 1434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876376" h="1434164">
                <a:moveTo>
                  <a:pt x="0" y="1424539"/>
                </a:moveTo>
                <a:lnTo>
                  <a:pt x="0" y="1424539"/>
                </a:lnTo>
                <a:cubicBezTo>
                  <a:pt x="19250" y="1402080"/>
                  <a:pt x="33139" y="1373570"/>
                  <a:pt x="57751" y="1357162"/>
                </a:cubicBezTo>
                <a:cubicBezTo>
                  <a:pt x="73989" y="1346336"/>
                  <a:pt x="98047" y="1356265"/>
                  <a:pt x="115503" y="1347537"/>
                </a:cubicBezTo>
                <a:cubicBezTo>
                  <a:pt x="125850" y="1342364"/>
                  <a:pt x="127348" y="1327548"/>
                  <a:pt x="134754" y="1318661"/>
                </a:cubicBezTo>
                <a:cubicBezTo>
                  <a:pt x="143468" y="1308204"/>
                  <a:pt x="152303" y="1297336"/>
                  <a:pt x="163629" y="1289785"/>
                </a:cubicBezTo>
                <a:cubicBezTo>
                  <a:pt x="172071" y="1284157"/>
                  <a:pt x="182749" y="1282947"/>
                  <a:pt x="192505" y="1280160"/>
                </a:cubicBezTo>
                <a:cubicBezTo>
                  <a:pt x="277107" y="1255987"/>
                  <a:pt x="190647" y="1283986"/>
                  <a:pt x="259882" y="1260909"/>
                </a:cubicBezTo>
                <a:cubicBezTo>
                  <a:pt x="266137" y="1242143"/>
                  <a:pt x="281815" y="1212332"/>
                  <a:pt x="259882" y="1193532"/>
                </a:cubicBezTo>
                <a:cubicBezTo>
                  <a:pt x="244475" y="1180326"/>
                  <a:pt x="221381" y="1180699"/>
                  <a:pt x="202130" y="1174282"/>
                </a:cubicBezTo>
                <a:lnTo>
                  <a:pt x="173255" y="1164657"/>
                </a:lnTo>
                <a:cubicBezTo>
                  <a:pt x="163630" y="1158240"/>
                  <a:pt x="151606" y="1154439"/>
                  <a:pt x="144379" y="1145406"/>
                </a:cubicBezTo>
                <a:cubicBezTo>
                  <a:pt x="133774" y="1132150"/>
                  <a:pt x="128117" y="1089645"/>
                  <a:pt x="144379" y="1078029"/>
                </a:cubicBezTo>
                <a:cubicBezTo>
                  <a:pt x="160260" y="1066686"/>
                  <a:pt x="183079" y="1072637"/>
                  <a:pt x="202130" y="1068404"/>
                </a:cubicBezTo>
                <a:cubicBezTo>
                  <a:pt x="212034" y="1066203"/>
                  <a:pt x="221381" y="1061987"/>
                  <a:pt x="231006" y="1058779"/>
                </a:cubicBezTo>
                <a:cubicBezTo>
                  <a:pt x="261514" y="1013018"/>
                  <a:pt x="246597" y="1040880"/>
                  <a:pt x="269507" y="972151"/>
                </a:cubicBezTo>
                <a:lnTo>
                  <a:pt x="279133" y="943275"/>
                </a:lnTo>
                <a:cubicBezTo>
                  <a:pt x="282341" y="914399"/>
                  <a:pt x="272642" y="880822"/>
                  <a:pt x="288758" y="856648"/>
                </a:cubicBezTo>
                <a:cubicBezTo>
                  <a:pt x="296309" y="845322"/>
                  <a:pt x="304720" y="881219"/>
                  <a:pt x="317634" y="885524"/>
                </a:cubicBezTo>
                <a:lnTo>
                  <a:pt x="346509" y="875899"/>
                </a:lnTo>
                <a:cubicBezTo>
                  <a:pt x="356134" y="869482"/>
                  <a:pt x="367205" y="864828"/>
                  <a:pt x="375385" y="856648"/>
                </a:cubicBezTo>
                <a:cubicBezTo>
                  <a:pt x="399995" y="832038"/>
                  <a:pt x="391213" y="827602"/>
                  <a:pt x="404261" y="798897"/>
                </a:cubicBezTo>
                <a:cubicBezTo>
                  <a:pt x="416136" y="772772"/>
                  <a:pt x="442762" y="721894"/>
                  <a:pt x="442762" y="721894"/>
                </a:cubicBezTo>
                <a:cubicBezTo>
                  <a:pt x="445970" y="709060"/>
                  <a:pt x="452387" y="696622"/>
                  <a:pt x="452387" y="683393"/>
                </a:cubicBezTo>
                <a:cubicBezTo>
                  <a:pt x="452387" y="665660"/>
                  <a:pt x="444990" y="610846"/>
                  <a:pt x="433137" y="587141"/>
                </a:cubicBezTo>
                <a:cubicBezTo>
                  <a:pt x="427964" y="576794"/>
                  <a:pt x="420303" y="567890"/>
                  <a:pt x="413886" y="558265"/>
                </a:cubicBezTo>
                <a:cubicBezTo>
                  <a:pt x="394636" y="561473"/>
                  <a:pt x="373969" y="559964"/>
                  <a:pt x="356135" y="567890"/>
                </a:cubicBezTo>
                <a:cubicBezTo>
                  <a:pt x="308491" y="589065"/>
                  <a:pt x="343808" y="621588"/>
                  <a:pt x="308008" y="567890"/>
                </a:cubicBezTo>
                <a:cubicBezTo>
                  <a:pt x="311217" y="539014"/>
                  <a:pt x="311936" y="509752"/>
                  <a:pt x="317634" y="481263"/>
                </a:cubicBezTo>
                <a:cubicBezTo>
                  <a:pt x="321614" y="461365"/>
                  <a:pt x="336884" y="423511"/>
                  <a:pt x="336884" y="423511"/>
                </a:cubicBezTo>
                <a:cubicBezTo>
                  <a:pt x="333676" y="404261"/>
                  <a:pt x="341059" y="379560"/>
                  <a:pt x="327259" y="365760"/>
                </a:cubicBezTo>
                <a:cubicBezTo>
                  <a:pt x="319079" y="357580"/>
                  <a:pt x="313747" y="384591"/>
                  <a:pt x="308008" y="394635"/>
                </a:cubicBezTo>
                <a:cubicBezTo>
                  <a:pt x="300889" y="407093"/>
                  <a:pt x="295175" y="420303"/>
                  <a:pt x="288758" y="433137"/>
                </a:cubicBezTo>
                <a:cubicBezTo>
                  <a:pt x="274511" y="390394"/>
                  <a:pt x="268805" y="387118"/>
                  <a:pt x="288758" y="327259"/>
                </a:cubicBezTo>
                <a:cubicBezTo>
                  <a:pt x="293831" y="312040"/>
                  <a:pt x="308009" y="301592"/>
                  <a:pt x="317634" y="288758"/>
                </a:cubicBezTo>
                <a:cubicBezTo>
                  <a:pt x="336884" y="231005"/>
                  <a:pt x="330468" y="282342"/>
                  <a:pt x="298383" y="250257"/>
                </a:cubicBezTo>
                <a:cubicBezTo>
                  <a:pt x="291209" y="243083"/>
                  <a:pt x="291966" y="231006"/>
                  <a:pt x="288758" y="221381"/>
                </a:cubicBezTo>
                <a:cubicBezTo>
                  <a:pt x="298383" y="214964"/>
                  <a:pt x="310407" y="211163"/>
                  <a:pt x="317634" y="202130"/>
                </a:cubicBezTo>
                <a:cubicBezTo>
                  <a:pt x="323972" y="194207"/>
                  <a:pt x="325444" y="183236"/>
                  <a:pt x="327259" y="173254"/>
                </a:cubicBezTo>
                <a:cubicBezTo>
                  <a:pt x="331886" y="147804"/>
                  <a:pt x="322050" y="117443"/>
                  <a:pt x="336884" y="96252"/>
                </a:cubicBezTo>
                <a:cubicBezTo>
                  <a:pt x="348521" y="79628"/>
                  <a:pt x="375385" y="83419"/>
                  <a:pt x="394636" y="77002"/>
                </a:cubicBezTo>
                <a:lnTo>
                  <a:pt x="423511" y="67377"/>
                </a:lnTo>
                <a:cubicBezTo>
                  <a:pt x="429928" y="57752"/>
                  <a:pt x="434056" y="46119"/>
                  <a:pt x="442762" y="38501"/>
                </a:cubicBezTo>
                <a:cubicBezTo>
                  <a:pt x="460174" y="23266"/>
                  <a:pt x="500514" y="0"/>
                  <a:pt x="500514" y="0"/>
                </a:cubicBezTo>
                <a:lnTo>
                  <a:pt x="616017" y="9625"/>
                </a:lnTo>
                <a:cubicBezTo>
                  <a:pt x="628060" y="15099"/>
                  <a:pt x="612954" y="36640"/>
                  <a:pt x="606391" y="48126"/>
                </a:cubicBezTo>
                <a:cubicBezTo>
                  <a:pt x="599638" y="59945"/>
                  <a:pt x="586230" y="66545"/>
                  <a:pt x="577516" y="77002"/>
                </a:cubicBezTo>
                <a:cubicBezTo>
                  <a:pt x="570110" y="85889"/>
                  <a:pt x="564682" y="96253"/>
                  <a:pt x="558265" y="105878"/>
                </a:cubicBezTo>
                <a:cubicBezTo>
                  <a:pt x="555057" y="115503"/>
                  <a:pt x="544872" y="125333"/>
                  <a:pt x="548640" y="134753"/>
                </a:cubicBezTo>
                <a:cubicBezTo>
                  <a:pt x="552936" y="145494"/>
                  <a:pt x="566205" y="151580"/>
                  <a:pt x="577516" y="154004"/>
                </a:cubicBezTo>
                <a:cubicBezTo>
                  <a:pt x="612168" y="161429"/>
                  <a:pt x="648101" y="160421"/>
                  <a:pt x="683394" y="163629"/>
                </a:cubicBezTo>
                <a:cubicBezTo>
                  <a:pt x="689811" y="173254"/>
                  <a:pt x="701367" y="181008"/>
                  <a:pt x="702644" y="192505"/>
                </a:cubicBezTo>
                <a:cubicBezTo>
                  <a:pt x="709694" y="255961"/>
                  <a:pt x="677315" y="265961"/>
                  <a:pt x="635267" y="308008"/>
                </a:cubicBezTo>
                <a:lnTo>
                  <a:pt x="606391" y="336884"/>
                </a:lnTo>
                <a:cubicBezTo>
                  <a:pt x="596766" y="346509"/>
                  <a:pt x="588842" y="358210"/>
                  <a:pt x="577516" y="365760"/>
                </a:cubicBezTo>
                <a:lnTo>
                  <a:pt x="548640" y="385010"/>
                </a:lnTo>
                <a:cubicBezTo>
                  <a:pt x="551848" y="394635"/>
                  <a:pt x="551927" y="405963"/>
                  <a:pt x="558265" y="413886"/>
                </a:cubicBezTo>
                <a:cubicBezTo>
                  <a:pt x="565492" y="422919"/>
                  <a:pt x="578254" y="425731"/>
                  <a:pt x="587141" y="433137"/>
                </a:cubicBezTo>
                <a:cubicBezTo>
                  <a:pt x="597598" y="441851"/>
                  <a:pt x="606392" y="452387"/>
                  <a:pt x="616017" y="462012"/>
                </a:cubicBezTo>
                <a:cubicBezTo>
                  <a:pt x="628652" y="499919"/>
                  <a:pt x="630054" y="499122"/>
                  <a:pt x="635267" y="548640"/>
                </a:cubicBezTo>
                <a:cubicBezTo>
                  <a:pt x="639646" y="590243"/>
                  <a:pt x="639704" y="632258"/>
                  <a:pt x="644893" y="673768"/>
                </a:cubicBezTo>
                <a:cubicBezTo>
                  <a:pt x="646151" y="683836"/>
                  <a:pt x="648180" y="694721"/>
                  <a:pt x="654518" y="702644"/>
                </a:cubicBezTo>
                <a:cubicBezTo>
                  <a:pt x="661745" y="711677"/>
                  <a:pt x="673769" y="715477"/>
                  <a:pt x="683394" y="721894"/>
                </a:cubicBezTo>
                <a:cubicBezTo>
                  <a:pt x="689811" y="731519"/>
                  <a:pt x="697471" y="740423"/>
                  <a:pt x="702644" y="750770"/>
                </a:cubicBezTo>
                <a:cubicBezTo>
                  <a:pt x="707181" y="759845"/>
                  <a:pt x="706641" y="771204"/>
                  <a:pt x="712269" y="779646"/>
                </a:cubicBezTo>
                <a:cubicBezTo>
                  <a:pt x="719820" y="790972"/>
                  <a:pt x="731520" y="798897"/>
                  <a:pt x="741145" y="808522"/>
                </a:cubicBezTo>
                <a:cubicBezTo>
                  <a:pt x="756165" y="1138964"/>
                  <a:pt x="678669" y="973785"/>
                  <a:pt x="847023" y="1029903"/>
                </a:cubicBezTo>
                <a:cubicBezTo>
                  <a:pt x="857998" y="1033561"/>
                  <a:pt x="859857" y="1049154"/>
                  <a:pt x="866274" y="1058779"/>
                </a:cubicBezTo>
                <a:cubicBezTo>
                  <a:pt x="869482" y="1068404"/>
                  <a:pt x="875899" y="1077508"/>
                  <a:pt x="875899" y="1087654"/>
                </a:cubicBezTo>
                <a:cubicBezTo>
                  <a:pt x="875899" y="1134787"/>
                  <a:pt x="882448" y="1186983"/>
                  <a:pt x="847023" y="1222408"/>
                </a:cubicBezTo>
                <a:cubicBezTo>
                  <a:pt x="838843" y="1230588"/>
                  <a:pt x="828494" y="1236486"/>
                  <a:pt x="818147" y="1241659"/>
                </a:cubicBezTo>
                <a:cubicBezTo>
                  <a:pt x="809072" y="1246196"/>
                  <a:pt x="798896" y="1248076"/>
                  <a:pt x="789271" y="1251284"/>
                </a:cubicBezTo>
                <a:cubicBezTo>
                  <a:pt x="721969" y="1296152"/>
                  <a:pt x="793875" y="1237472"/>
                  <a:pt x="750770" y="1366787"/>
                </a:cubicBezTo>
                <a:cubicBezTo>
                  <a:pt x="747112" y="1377761"/>
                  <a:pt x="733448" y="1385440"/>
                  <a:pt x="721895" y="1386038"/>
                </a:cubicBezTo>
                <a:cubicBezTo>
                  <a:pt x="545638" y="1395155"/>
                  <a:pt x="368968" y="1392455"/>
                  <a:pt x="192505" y="1395663"/>
                </a:cubicBezTo>
                <a:cubicBezTo>
                  <a:pt x="189297" y="1405288"/>
                  <a:pt x="190054" y="1417365"/>
                  <a:pt x="182880" y="1424539"/>
                </a:cubicBezTo>
                <a:cubicBezTo>
                  <a:pt x="175706" y="1431713"/>
                  <a:pt x="164136" y="1433631"/>
                  <a:pt x="154004" y="1434164"/>
                </a:cubicBezTo>
                <a:lnTo>
                  <a:pt x="0" y="1424539"/>
                </a:lnTo>
                <a:close/>
              </a:path>
            </a:pathLst>
          </a:custGeom>
          <a:solidFill>
            <a:srgbClr val="DD75D1"/>
          </a:solidFill>
          <a:ln w="571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N" sz="2400" b="1" dirty="0" smtClean="0">
                <a:solidFill>
                  <a:srgbClr val="FF0000"/>
                </a:solidFill>
              </a:rPr>
              <a:t>12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1366787" y="2603647"/>
            <a:ext cx="587246" cy="596667"/>
          </a:xfrm>
          <a:custGeom>
            <a:avLst/>
            <a:gdLst>
              <a:gd name="connsiteX0" fmla="*/ 423512 w 587246"/>
              <a:gd name="connsiteY0" fmla="*/ 4799 h 596667"/>
              <a:gd name="connsiteX1" fmla="*/ 423512 w 587246"/>
              <a:gd name="connsiteY1" fmla="*/ 4799 h 596667"/>
              <a:gd name="connsiteX2" fmla="*/ 365760 w 587246"/>
              <a:gd name="connsiteY2" fmla="*/ 72176 h 596667"/>
              <a:gd name="connsiteX3" fmla="*/ 336885 w 587246"/>
              <a:gd name="connsiteY3" fmla="*/ 81801 h 596667"/>
              <a:gd name="connsiteX4" fmla="*/ 308009 w 587246"/>
              <a:gd name="connsiteY4" fmla="*/ 101052 h 596667"/>
              <a:gd name="connsiteX5" fmla="*/ 163630 w 587246"/>
              <a:gd name="connsiteY5" fmla="*/ 120302 h 596667"/>
              <a:gd name="connsiteX6" fmla="*/ 154005 w 587246"/>
              <a:gd name="connsiteY6" fmla="*/ 226180 h 596667"/>
              <a:gd name="connsiteX7" fmla="*/ 125129 w 587246"/>
              <a:gd name="connsiteY7" fmla="*/ 235806 h 596667"/>
              <a:gd name="connsiteX8" fmla="*/ 115504 w 587246"/>
              <a:gd name="connsiteY8" fmla="*/ 274307 h 596667"/>
              <a:gd name="connsiteX9" fmla="*/ 96253 w 587246"/>
              <a:gd name="connsiteY9" fmla="*/ 303182 h 596667"/>
              <a:gd name="connsiteX10" fmla="*/ 105878 w 587246"/>
              <a:gd name="connsiteY10" fmla="*/ 332058 h 596667"/>
              <a:gd name="connsiteX11" fmla="*/ 134754 w 587246"/>
              <a:gd name="connsiteY11" fmla="*/ 341684 h 596667"/>
              <a:gd name="connsiteX12" fmla="*/ 67377 w 587246"/>
              <a:gd name="connsiteY12" fmla="*/ 476437 h 596667"/>
              <a:gd name="connsiteX13" fmla="*/ 9626 w 587246"/>
              <a:gd name="connsiteY13" fmla="*/ 524564 h 596667"/>
              <a:gd name="connsiteX14" fmla="*/ 0 w 587246"/>
              <a:gd name="connsiteY14" fmla="*/ 553439 h 596667"/>
              <a:gd name="connsiteX15" fmla="*/ 9626 w 587246"/>
              <a:gd name="connsiteY15" fmla="*/ 591940 h 596667"/>
              <a:gd name="connsiteX16" fmla="*/ 202131 w 587246"/>
              <a:gd name="connsiteY16" fmla="*/ 572690 h 596667"/>
              <a:gd name="connsiteX17" fmla="*/ 231007 w 587246"/>
              <a:gd name="connsiteY17" fmla="*/ 553439 h 596667"/>
              <a:gd name="connsiteX18" fmla="*/ 365760 w 587246"/>
              <a:gd name="connsiteY18" fmla="*/ 534189 h 596667"/>
              <a:gd name="connsiteX19" fmla="*/ 394636 w 587246"/>
              <a:gd name="connsiteY19" fmla="*/ 524564 h 596667"/>
              <a:gd name="connsiteX20" fmla="*/ 423512 w 587246"/>
              <a:gd name="connsiteY20" fmla="*/ 495688 h 596667"/>
              <a:gd name="connsiteX21" fmla="*/ 442762 w 587246"/>
              <a:gd name="connsiteY21" fmla="*/ 428311 h 596667"/>
              <a:gd name="connsiteX22" fmla="*/ 481264 w 587246"/>
              <a:gd name="connsiteY22" fmla="*/ 370559 h 596667"/>
              <a:gd name="connsiteX23" fmla="*/ 490889 w 587246"/>
              <a:gd name="connsiteY23" fmla="*/ 341684 h 596667"/>
              <a:gd name="connsiteX24" fmla="*/ 500514 w 587246"/>
              <a:gd name="connsiteY24" fmla="*/ 264681 h 596667"/>
              <a:gd name="connsiteX25" fmla="*/ 539015 w 587246"/>
              <a:gd name="connsiteY25" fmla="*/ 235806 h 596667"/>
              <a:gd name="connsiteX26" fmla="*/ 587141 w 587246"/>
              <a:gd name="connsiteY26" fmla="*/ 178054 h 596667"/>
              <a:gd name="connsiteX27" fmla="*/ 577516 w 587246"/>
              <a:gd name="connsiteY27" fmla="*/ 4799 h 596667"/>
              <a:gd name="connsiteX28" fmla="*/ 539015 w 587246"/>
              <a:gd name="connsiteY28" fmla="*/ 14425 h 596667"/>
              <a:gd name="connsiteX29" fmla="*/ 481264 w 587246"/>
              <a:gd name="connsiteY29" fmla="*/ 52926 h 596667"/>
              <a:gd name="connsiteX30" fmla="*/ 423512 w 587246"/>
              <a:gd name="connsiteY30" fmla="*/ 4799 h 596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87246" h="596667">
                <a:moveTo>
                  <a:pt x="423512" y="4799"/>
                </a:moveTo>
                <a:lnTo>
                  <a:pt x="423512" y="4799"/>
                </a:lnTo>
                <a:cubicBezTo>
                  <a:pt x="404261" y="27258"/>
                  <a:pt x="387869" y="52524"/>
                  <a:pt x="365760" y="72176"/>
                </a:cubicBezTo>
                <a:cubicBezTo>
                  <a:pt x="358177" y="78916"/>
                  <a:pt x="345960" y="77264"/>
                  <a:pt x="336885" y="81801"/>
                </a:cubicBezTo>
                <a:cubicBezTo>
                  <a:pt x="326538" y="86975"/>
                  <a:pt x="318356" y="95879"/>
                  <a:pt x="308009" y="101052"/>
                </a:cubicBezTo>
                <a:cubicBezTo>
                  <a:pt x="268694" y="120710"/>
                  <a:pt x="189429" y="118152"/>
                  <a:pt x="163630" y="120302"/>
                </a:cubicBezTo>
                <a:cubicBezTo>
                  <a:pt x="160422" y="155595"/>
                  <a:pt x="165211" y="192560"/>
                  <a:pt x="154005" y="226180"/>
                </a:cubicBezTo>
                <a:cubicBezTo>
                  <a:pt x="150797" y="235805"/>
                  <a:pt x="131467" y="227883"/>
                  <a:pt x="125129" y="235806"/>
                </a:cubicBezTo>
                <a:cubicBezTo>
                  <a:pt x="116865" y="246136"/>
                  <a:pt x="120715" y="262148"/>
                  <a:pt x="115504" y="274307"/>
                </a:cubicBezTo>
                <a:cubicBezTo>
                  <a:pt x="110947" y="284940"/>
                  <a:pt x="102670" y="293557"/>
                  <a:pt x="96253" y="303182"/>
                </a:cubicBezTo>
                <a:cubicBezTo>
                  <a:pt x="99461" y="312807"/>
                  <a:pt x="98704" y="324884"/>
                  <a:pt x="105878" y="332058"/>
                </a:cubicBezTo>
                <a:cubicBezTo>
                  <a:pt x="113052" y="339232"/>
                  <a:pt x="133319" y="331640"/>
                  <a:pt x="134754" y="341684"/>
                </a:cubicBezTo>
                <a:cubicBezTo>
                  <a:pt x="154671" y="481098"/>
                  <a:pt x="151912" y="462348"/>
                  <a:pt x="67377" y="476437"/>
                </a:cubicBezTo>
                <a:cubicBezTo>
                  <a:pt x="46069" y="490643"/>
                  <a:pt x="24449" y="502329"/>
                  <a:pt x="9626" y="524564"/>
                </a:cubicBezTo>
                <a:cubicBezTo>
                  <a:pt x="3998" y="533006"/>
                  <a:pt x="3209" y="543814"/>
                  <a:pt x="0" y="553439"/>
                </a:cubicBezTo>
                <a:cubicBezTo>
                  <a:pt x="3209" y="566273"/>
                  <a:pt x="-3401" y="589641"/>
                  <a:pt x="9626" y="591940"/>
                </a:cubicBezTo>
                <a:cubicBezTo>
                  <a:pt x="83138" y="604913"/>
                  <a:pt x="137828" y="588765"/>
                  <a:pt x="202131" y="572690"/>
                </a:cubicBezTo>
                <a:cubicBezTo>
                  <a:pt x="211756" y="566273"/>
                  <a:pt x="219746" y="556089"/>
                  <a:pt x="231007" y="553439"/>
                </a:cubicBezTo>
                <a:cubicBezTo>
                  <a:pt x="275175" y="543047"/>
                  <a:pt x="321077" y="542074"/>
                  <a:pt x="365760" y="534189"/>
                </a:cubicBezTo>
                <a:cubicBezTo>
                  <a:pt x="375752" y="532426"/>
                  <a:pt x="385011" y="527772"/>
                  <a:pt x="394636" y="524564"/>
                </a:cubicBezTo>
                <a:cubicBezTo>
                  <a:pt x="404261" y="514939"/>
                  <a:pt x="415961" y="507014"/>
                  <a:pt x="423512" y="495688"/>
                </a:cubicBezTo>
                <a:cubicBezTo>
                  <a:pt x="432973" y="481497"/>
                  <a:pt x="436345" y="441146"/>
                  <a:pt x="442762" y="428311"/>
                </a:cubicBezTo>
                <a:cubicBezTo>
                  <a:pt x="453109" y="407617"/>
                  <a:pt x="481264" y="370559"/>
                  <a:pt x="481264" y="370559"/>
                </a:cubicBezTo>
                <a:cubicBezTo>
                  <a:pt x="484472" y="360934"/>
                  <a:pt x="489074" y="351666"/>
                  <a:pt x="490889" y="341684"/>
                </a:cubicBezTo>
                <a:cubicBezTo>
                  <a:pt x="495516" y="316234"/>
                  <a:pt x="489810" y="288230"/>
                  <a:pt x="500514" y="264681"/>
                </a:cubicBezTo>
                <a:cubicBezTo>
                  <a:pt x="507152" y="250077"/>
                  <a:pt x="526835" y="246246"/>
                  <a:pt x="539015" y="235806"/>
                </a:cubicBezTo>
                <a:cubicBezTo>
                  <a:pt x="567836" y="211102"/>
                  <a:pt x="567338" y="207759"/>
                  <a:pt x="587141" y="178054"/>
                </a:cubicBezTo>
                <a:cubicBezTo>
                  <a:pt x="583933" y="120302"/>
                  <a:pt x="593837" y="60289"/>
                  <a:pt x="577516" y="4799"/>
                </a:cubicBezTo>
                <a:cubicBezTo>
                  <a:pt x="573783" y="-7892"/>
                  <a:pt x="550501" y="7862"/>
                  <a:pt x="539015" y="14425"/>
                </a:cubicBezTo>
                <a:cubicBezTo>
                  <a:pt x="438069" y="72108"/>
                  <a:pt x="571422" y="22870"/>
                  <a:pt x="481264" y="52926"/>
                </a:cubicBezTo>
                <a:cubicBezTo>
                  <a:pt x="445582" y="41031"/>
                  <a:pt x="433137" y="12820"/>
                  <a:pt x="423512" y="4799"/>
                </a:cubicBezTo>
                <a:close/>
              </a:path>
            </a:pathLst>
          </a:custGeom>
          <a:solidFill>
            <a:srgbClr val="DD75D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13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166712" y="394636"/>
            <a:ext cx="1799924" cy="1905802"/>
          </a:xfrm>
          <a:custGeom>
            <a:avLst/>
            <a:gdLst>
              <a:gd name="connsiteX0" fmla="*/ 625642 w 1838534"/>
              <a:gd name="connsiteY0" fmla="*/ 1771048 h 1905802"/>
              <a:gd name="connsiteX1" fmla="*/ 625642 w 1838534"/>
              <a:gd name="connsiteY1" fmla="*/ 1771048 h 1905802"/>
              <a:gd name="connsiteX2" fmla="*/ 596766 w 1838534"/>
              <a:gd name="connsiteY2" fmla="*/ 1674796 h 1905802"/>
              <a:gd name="connsiteX3" fmla="*/ 577515 w 1838534"/>
              <a:gd name="connsiteY3" fmla="*/ 1645920 h 1905802"/>
              <a:gd name="connsiteX4" fmla="*/ 567890 w 1838534"/>
              <a:gd name="connsiteY4" fmla="*/ 1771048 h 1905802"/>
              <a:gd name="connsiteX5" fmla="*/ 490888 w 1838534"/>
              <a:gd name="connsiteY5" fmla="*/ 1799924 h 1905802"/>
              <a:gd name="connsiteX6" fmla="*/ 462012 w 1838534"/>
              <a:gd name="connsiteY6" fmla="*/ 1819175 h 1905802"/>
              <a:gd name="connsiteX7" fmla="*/ 433136 w 1838534"/>
              <a:gd name="connsiteY7" fmla="*/ 1848050 h 1905802"/>
              <a:gd name="connsiteX8" fmla="*/ 404261 w 1838534"/>
              <a:gd name="connsiteY8" fmla="*/ 1857676 h 1905802"/>
              <a:gd name="connsiteX9" fmla="*/ 317633 w 1838534"/>
              <a:gd name="connsiteY9" fmla="*/ 1905802 h 1905802"/>
              <a:gd name="connsiteX10" fmla="*/ 192505 w 1838534"/>
              <a:gd name="connsiteY10" fmla="*/ 1886551 h 1905802"/>
              <a:gd name="connsiteX11" fmla="*/ 134753 w 1838534"/>
              <a:gd name="connsiteY11" fmla="*/ 1848050 h 1905802"/>
              <a:gd name="connsiteX12" fmla="*/ 105877 w 1838534"/>
              <a:gd name="connsiteY12" fmla="*/ 1838425 h 1905802"/>
              <a:gd name="connsiteX13" fmla="*/ 48126 w 1838534"/>
              <a:gd name="connsiteY13" fmla="*/ 1790299 h 1905802"/>
              <a:gd name="connsiteX14" fmla="*/ 38501 w 1838534"/>
              <a:gd name="connsiteY14" fmla="*/ 1761423 h 1905802"/>
              <a:gd name="connsiteX15" fmla="*/ 0 w 1838534"/>
              <a:gd name="connsiteY15" fmla="*/ 1703671 h 1905802"/>
              <a:gd name="connsiteX16" fmla="*/ 9625 w 1838534"/>
              <a:gd name="connsiteY16" fmla="*/ 1520791 h 1905802"/>
              <a:gd name="connsiteX17" fmla="*/ 48126 w 1838534"/>
              <a:gd name="connsiteY17" fmla="*/ 1463040 h 1905802"/>
              <a:gd name="connsiteX18" fmla="*/ 77002 w 1838534"/>
              <a:gd name="connsiteY18" fmla="*/ 1386038 h 1905802"/>
              <a:gd name="connsiteX19" fmla="*/ 96252 w 1838534"/>
              <a:gd name="connsiteY19" fmla="*/ 1328286 h 1905802"/>
              <a:gd name="connsiteX20" fmla="*/ 115503 w 1838534"/>
              <a:gd name="connsiteY20" fmla="*/ 1270535 h 1905802"/>
              <a:gd name="connsiteX21" fmla="*/ 163629 w 1838534"/>
              <a:gd name="connsiteY21" fmla="*/ 1212783 h 1905802"/>
              <a:gd name="connsiteX22" fmla="*/ 173254 w 1838534"/>
              <a:gd name="connsiteY22" fmla="*/ 1155031 h 1905802"/>
              <a:gd name="connsiteX23" fmla="*/ 211755 w 1838534"/>
              <a:gd name="connsiteY23" fmla="*/ 1145406 h 1905802"/>
              <a:gd name="connsiteX24" fmla="*/ 279132 w 1838534"/>
              <a:gd name="connsiteY24" fmla="*/ 1116530 h 1905802"/>
              <a:gd name="connsiteX25" fmla="*/ 336884 w 1838534"/>
              <a:gd name="connsiteY25" fmla="*/ 1078029 h 1905802"/>
              <a:gd name="connsiteX26" fmla="*/ 356134 w 1838534"/>
              <a:gd name="connsiteY26" fmla="*/ 1049153 h 1905802"/>
              <a:gd name="connsiteX27" fmla="*/ 413886 w 1838534"/>
              <a:gd name="connsiteY27" fmla="*/ 1010652 h 1905802"/>
              <a:gd name="connsiteX28" fmla="*/ 433136 w 1838534"/>
              <a:gd name="connsiteY28" fmla="*/ 981777 h 1905802"/>
              <a:gd name="connsiteX29" fmla="*/ 500513 w 1838534"/>
              <a:gd name="connsiteY29" fmla="*/ 943276 h 1905802"/>
              <a:gd name="connsiteX30" fmla="*/ 558265 w 1838534"/>
              <a:gd name="connsiteY30" fmla="*/ 914400 h 1905802"/>
              <a:gd name="connsiteX31" fmla="*/ 654517 w 1838534"/>
              <a:gd name="connsiteY31" fmla="*/ 866273 h 1905802"/>
              <a:gd name="connsiteX32" fmla="*/ 712269 w 1838534"/>
              <a:gd name="connsiteY32" fmla="*/ 827772 h 1905802"/>
              <a:gd name="connsiteX33" fmla="*/ 750770 w 1838534"/>
              <a:gd name="connsiteY33" fmla="*/ 779646 h 1905802"/>
              <a:gd name="connsiteX34" fmla="*/ 789271 w 1838534"/>
              <a:gd name="connsiteY34" fmla="*/ 721895 h 1905802"/>
              <a:gd name="connsiteX35" fmla="*/ 818147 w 1838534"/>
              <a:gd name="connsiteY35" fmla="*/ 664143 h 1905802"/>
              <a:gd name="connsiteX36" fmla="*/ 847023 w 1838534"/>
              <a:gd name="connsiteY36" fmla="*/ 596766 h 1905802"/>
              <a:gd name="connsiteX37" fmla="*/ 875899 w 1838534"/>
              <a:gd name="connsiteY37" fmla="*/ 577516 h 1905802"/>
              <a:gd name="connsiteX38" fmla="*/ 885524 w 1838534"/>
              <a:gd name="connsiteY38" fmla="*/ 539015 h 1905802"/>
              <a:gd name="connsiteX39" fmla="*/ 933650 w 1838534"/>
              <a:gd name="connsiteY39" fmla="*/ 481263 h 1905802"/>
              <a:gd name="connsiteX40" fmla="*/ 962526 w 1838534"/>
              <a:gd name="connsiteY40" fmla="*/ 423511 h 1905802"/>
              <a:gd name="connsiteX41" fmla="*/ 991402 w 1838534"/>
              <a:gd name="connsiteY41" fmla="*/ 394636 h 1905802"/>
              <a:gd name="connsiteX42" fmla="*/ 1058779 w 1838534"/>
              <a:gd name="connsiteY42" fmla="*/ 317633 h 1905802"/>
              <a:gd name="connsiteX43" fmla="*/ 1078029 w 1838534"/>
              <a:gd name="connsiteY43" fmla="*/ 259882 h 1905802"/>
              <a:gd name="connsiteX44" fmla="*/ 1087654 w 1838534"/>
              <a:gd name="connsiteY44" fmla="*/ 173255 h 1905802"/>
              <a:gd name="connsiteX45" fmla="*/ 1126155 w 1838534"/>
              <a:gd name="connsiteY45" fmla="*/ 163629 h 1905802"/>
              <a:gd name="connsiteX46" fmla="*/ 1183907 w 1838534"/>
              <a:gd name="connsiteY46" fmla="*/ 144379 h 1905802"/>
              <a:gd name="connsiteX47" fmla="*/ 1260909 w 1838534"/>
              <a:gd name="connsiteY47" fmla="*/ 105878 h 1905802"/>
              <a:gd name="connsiteX48" fmla="*/ 1270534 w 1838534"/>
              <a:gd name="connsiteY48" fmla="*/ 77002 h 1905802"/>
              <a:gd name="connsiteX49" fmla="*/ 1328286 w 1838534"/>
              <a:gd name="connsiteY49" fmla="*/ 67377 h 1905802"/>
              <a:gd name="connsiteX50" fmla="*/ 1357162 w 1838534"/>
              <a:gd name="connsiteY50" fmla="*/ 57751 h 1905802"/>
              <a:gd name="connsiteX51" fmla="*/ 1414913 w 1838534"/>
              <a:gd name="connsiteY51" fmla="*/ 9625 h 1905802"/>
              <a:gd name="connsiteX52" fmla="*/ 1443789 w 1838534"/>
              <a:gd name="connsiteY52" fmla="*/ 0 h 1905802"/>
              <a:gd name="connsiteX53" fmla="*/ 1501541 w 1838534"/>
              <a:gd name="connsiteY53" fmla="*/ 9625 h 1905802"/>
              <a:gd name="connsiteX54" fmla="*/ 1530416 w 1838534"/>
              <a:gd name="connsiteY54" fmla="*/ 19250 h 1905802"/>
              <a:gd name="connsiteX55" fmla="*/ 1568917 w 1838534"/>
              <a:gd name="connsiteY55" fmla="*/ 9625 h 1905802"/>
              <a:gd name="connsiteX56" fmla="*/ 1751797 w 1838534"/>
              <a:gd name="connsiteY56" fmla="*/ 19250 h 1905802"/>
              <a:gd name="connsiteX57" fmla="*/ 1780673 w 1838534"/>
              <a:gd name="connsiteY57" fmla="*/ 38501 h 1905802"/>
              <a:gd name="connsiteX58" fmla="*/ 1799924 w 1838534"/>
              <a:gd name="connsiteY58" fmla="*/ 67377 h 1905802"/>
              <a:gd name="connsiteX59" fmla="*/ 1828800 w 1838534"/>
              <a:gd name="connsiteY59" fmla="*/ 105878 h 1905802"/>
              <a:gd name="connsiteX60" fmla="*/ 1809549 w 1838534"/>
              <a:gd name="connsiteY60" fmla="*/ 154004 h 1905802"/>
              <a:gd name="connsiteX61" fmla="*/ 1742172 w 1838534"/>
              <a:gd name="connsiteY61" fmla="*/ 105878 h 1905802"/>
              <a:gd name="connsiteX62" fmla="*/ 1713296 w 1838534"/>
              <a:gd name="connsiteY62" fmla="*/ 86627 h 1905802"/>
              <a:gd name="connsiteX63" fmla="*/ 1665170 w 1838534"/>
              <a:gd name="connsiteY63" fmla="*/ 96252 h 1905802"/>
              <a:gd name="connsiteX64" fmla="*/ 1617044 w 1838534"/>
              <a:gd name="connsiteY64" fmla="*/ 154004 h 1905802"/>
              <a:gd name="connsiteX65" fmla="*/ 1588168 w 1838534"/>
              <a:gd name="connsiteY65" fmla="*/ 221381 h 1905802"/>
              <a:gd name="connsiteX66" fmla="*/ 1578543 w 1838534"/>
              <a:gd name="connsiteY66" fmla="*/ 250257 h 1905802"/>
              <a:gd name="connsiteX67" fmla="*/ 1520791 w 1838534"/>
              <a:gd name="connsiteY67" fmla="*/ 288758 h 1905802"/>
              <a:gd name="connsiteX68" fmla="*/ 1424539 w 1838534"/>
              <a:gd name="connsiteY68" fmla="*/ 279132 h 1905802"/>
              <a:gd name="connsiteX69" fmla="*/ 1366787 w 1838534"/>
              <a:gd name="connsiteY69" fmla="*/ 250257 h 1905802"/>
              <a:gd name="connsiteX70" fmla="*/ 1337911 w 1838534"/>
              <a:gd name="connsiteY70" fmla="*/ 240631 h 1905802"/>
              <a:gd name="connsiteX71" fmla="*/ 1280160 w 1838534"/>
              <a:gd name="connsiteY71" fmla="*/ 250257 h 1905802"/>
              <a:gd name="connsiteX72" fmla="*/ 1260909 w 1838534"/>
              <a:gd name="connsiteY72" fmla="*/ 279132 h 1905802"/>
              <a:gd name="connsiteX73" fmla="*/ 1203157 w 1838534"/>
              <a:gd name="connsiteY73" fmla="*/ 346509 h 1905802"/>
              <a:gd name="connsiteX74" fmla="*/ 1106905 w 1838534"/>
              <a:gd name="connsiteY74" fmla="*/ 365760 h 1905802"/>
              <a:gd name="connsiteX75" fmla="*/ 1068404 w 1838534"/>
              <a:gd name="connsiteY75" fmla="*/ 423511 h 1905802"/>
              <a:gd name="connsiteX76" fmla="*/ 1039528 w 1838534"/>
              <a:gd name="connsiteY76" fmla="*/ 510139 h 1905802"/>
              <a:gd name="connsiteX77" fmla="*/ 1010652 w 1838534"/>
              <a:gd name="connsiteY77" fmla="*/ 567890 h 1905802"/>
              <a:gd name="connsiteX78" fmla="*/ 981776 w 1838534"/>
              <a:gd name="connsiteY78" fmla="*/ 587141 h 1905802"/>
              <a:gd name="connsiteX79" fmla="*/ 943275 w 1838534"/>
              <a:gd name="connsiteY79" fmla="*/ 644892 h 1905802"/>
              <a:gd name="connsiteX80" fmla="*/ 924025 w 1838534"/>
              <a:gd name="connsiteY80" fmla="*/ 693019 h 1905802"/>
              <a:gd name="connsiteX81" fmla="*/ 866273 w 1838534"/>
              <a:gd name="connsiteY81" fmla="*/ 731520 h 1905802"/>
              <a:gd name="connsiteX82" fmla="*/ 856648 w 1838534"/>
              <a:gd name="connsiteY82" fmla="*/ 779646 h 1905802"/>
              <a:gd name="connsiteX83" fmla="*/ 837397 w 1838534"/>
              <a:gd name="connsiteY83" fmla="*/ 808522 h 1905802"/>
              <a:gd name="connsiteX84" fmla="*/ 827772 w 1838534"/>
              <a:gd name="connsiteY84" fmla="*/ 885524 h 1905802"/>
              <a:gd name="connsiteX85" fmla="*/ 779646 w 1838534"/>
              <a:gd name="connsiteY85" fmla="*/ 972151 h 1905802"/>
              <a:gd name="connsiteX86" fmla="*/ 750770 w 1838534"/>
              <a:gd name="connsiteY86" fmla="*/ 991402 h 1905802"/>
              <a:gd name="connsiteX87" fmla="*/ 721894 w 1838534"/>
              <a:gd name="connsiteY87" fmla="*/ 1001027 h 1905802"/>
              <a:gd name="connsiteX88" fmla="*/ 712269 w 1838534"/>
              <a:gd name="connsiteY88" fmla="*/ 1097280 h 1905802"/>
              <a:gd name="connsiteX89" fmla="*/ 693019 w 1838534"/>
              <a:gd name="connsiteY89" fmla="*/ 1241659 h 1905802"/>
              <a:gd name="connsiteX90" fmla="*/ 702644 w 1838534"/>
              <a:gd name="connsiteY90" fmla="*/ 1318661 h 1905802"/>
              <a:gd name="connsiteX91" fmla="*/ 760395 w 1838534"/>
              <a:gd name="connsiteY91" fmla="*/ 1328286 h 1905802"/>
              <a:gd name="connsiteX92" fmla="*/ 779646 w 1838534"/>
              <a:gd name="connsiteY92" fmla="*/ 1357162 h 1905802"/>
              <a:gd name="connsiteX93" fmla="*/ 779646 w 1838534"/>
              <a:gd name="connsiteY93" fmla="*/ 1434164 h 1905802"/>
              <a:gd name="connsiteX94" fmla="*/ 750770 w 1838534"/>
              <a:gd name="connsiteY94" fmla="*/ 1453415 h 1905802"/>
              <a:gd name="connsiteX95" fmla="*/ 731520 w 1838534"/>
              <a:gd name="connsiteY95" fmla="*/ 1578543 h 1905802"/>
              <a:gd name="connsiteX96" fmla="*/ 712269 w 1838534"/>
              <a:gd name="connsiteY96" fmla="*/ 1607419 h 1905802"/>
              <a:gd name="connsiteX97" fmla="*/ 683393 w 1838534"/>
              <a:gd name="connsiteY97" fmla="*/ 1626669 h 1905802"/>
              <a:gd name="connsiteX98" fmla="*/ 654517 w 1838534"/>
              <a:gd name="connsiteY98" fmla="*/ 1722922 h 1905802"/>
              <a:gd name="connsiteX99" fmla="*/ 644892 w 1838534"/>
              <a:gd name="connsiteY99" fmla="*/ 1751798 h 1905802"/>
              <a:gd name="connsiteX100" fmla="*/ 625642 w 1838534"/>
              <a:gd name="connsiteY100" fmla="*/ 1771048 h 1905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838534" h="1905802">
                <a:moveTo>
                  <a:pt x="625642" y="1771048"/>
                </a:moveTo>
                <a:lnTo>
                  <a:pt x="625642" y="1771048"/>
                </a:lnTo>
                <a:cubicBezTo>
                  <a:pt x="616017" y="1738964"/>
                  <a:pt x="608791" y="1706060"/>
                  <a:pt x="596766" y="1674796"/>
                </a:cubicBezTo>
                <a:cubicBezTo>
                  <a:pt x="592613" y="1663999"/>
                  <a:pt x="580839" y="1634840"/>
                  <a:pt x="577515" y="1645920"/>
                </a:cubicBezTo>
                <a:cubicBezTo>
                  <a:pt x="565494" y="1685988"/>
                  <a:pt x="578669" y="1730628"/>
                  <a:pt x="567890" y="1771048"/>
                </a:cubicBezTo>
                <a:cubicBezTo>
                  <a:pt x="562305" y="1791993"/>
                  <a:pt x="498171" y="1798468"/>
                  <a:pt x="490888" y="1799924"/>
                </a:cubicBezTo>
                <a:cubicBezTo>
                  <a:pt x="481263" y="1806341"/>
                  <a:pt x="470899" y="1811769"/>
                  <a:pt x="462012" y="1819175"/>
                </a:cubicBezTo>
                <a:cubicBezTo>
                  <a:pt x="451555" y="1827889"/>
                  <a:pt x="444462" y="1840499"/>
                  <a:pt x="433136" y="1848050"/>
                </a:cubicBezTo>
                <a:cubicBezTo>
                  <a:pt x="424694" y="1853678"/>
                  <a:pt x="413130" y="1852749"/>
                  <a:pt x="404261" y="1857676"/>
                </a:cubicBezTo>
                <a:cubicBezTo>
                  <a:pt x="304978" y="1912834"/>
                  <a:pt x="382969" y="1884024"/>
                  <a:pt x="317633" y="1905802"/>
                </a:cubicBezTo>
                <a:cubicBezTo>
                  <a:pt x="275924" y="1899385"/>
                  <a:pt x="232746" y="1899259"/>
                  <a:pt x="192505" y="1886551"/>
                </a:cubicBezTo>
                <a:cubicBezTo>
                  <a:pt x="170443" y="1879584"/>
                  <a:pt x="156702" y="1855366"/>
                  <a:pt x="134753" y="1848050"/>
                </a:cubicBezTo>
                <a:lnTo>
                  <a:pt x="105877" y="1838425"/>
                </a:lnTo>
                <a:cubicBezTo>
                  <a:pt x="84570" y="1824220"/>
                  <a:pt x="62948" y="1812532"/>
                  <a:pt x="48126" y="1790299"/>
                </a:cubicBezTo>
                <a:cubicBezTo>
                  <a:pt x="42498" y="1781857"/>
                  <a:pt x="43428" y="1770292"/>
                  <a:pt x="38501" y="1761423"/>
                </a:cubicBezTo>
                <a:cubicBezTo>
                  <a:pt x="27265" y="1741198"/>
                  <a:pt x="0" y="1703671"/>
                  <a:pt x="0" y="1703671"/>
                </a:cubicBezTo>
                <a:cubicBezTo>
                  <a:pt x="3208" y="1642711"/>
                  <a:pt x="-2347" y="1580650"/>
                  <a:pt x="9625" y="1520791"/>
                </a:cubicBezTo>
                <a:cubicBezTo>
                  <a:pt x="14162" y="1498104"/>
                  <a:pt x="48126" y="1463040"/>
                  <a:pt x="48126" y="1463040"/>
                </a:cubicBezTo>
                <a:cubicBezTo>
                  <a:pt x="68966" y="1379679"/>
                  <a:pt x="43445" y="1469930"/>
                  <a:pt x="77002" y="1386038"/>
                </a:cubicBezTo>
                <a:cubicBezTo>
                  <a:pt x="84538" y="1367197"/>
                  <a:pt x="89835" y="1347537"/>
                  <a:pt x="96252" y="1328286"/>
                </a:cubicBezTo>
                <a:lnTo>
                  <a:pt x="115503" y="1270535"/>
                </a:lnTo>
                <a:cubicBezTo>
                  <a:pt x="152559" y="1233479"/>
                  <a:pt x="136828" y="1252985"/>
                  <a:pt x="163629" y="1212783"/>
                </a:cubicBezTo>
                <a:cubicBezTo>
                  <a:pt x="166837" y="1193532"/>
                  <a:pt x="161911" y="1170912"/>
                  <a:pt x="173254" y="1155031"/>
                </a:cubicBezTo>
                <a:cubicBezTo>
                  <a:pt x="180943" y="1144266"/>
                  <a:pt x="199596" y="1150617"/>
                  <a:pt x="211755" y="1145406"/>
                </a:cubicBezTo>
                <a:cubicBezTo>
                  <a:pt x="304823" y="1105521"/>
                  <a:pt x="168589" y="1144168"/>
                  <a:pt x="279132" y="1116530"/>
                </a:cubicBezTo>
                <a:cubicBezTo>
                  <a:pt x="298383" y="1103696"/>
                  <a:pt x="324051" y="1097280"/>
                  <a:pt x="336884" y="1078029"/>
                </a:cubicBezTo>
                <a:cubicBezTo>
                  <a:pt x="343301" y="1068404"/>
                  <a:pt x="347428" y="1056771"/>
                  <a:pt x="356134" y="1049153"/>
                </a:cubicBezTo>
                <a:cubicBezTo>
                  <a:pt x="373546" y="1033918"/>
                  <a:pt x="413886" y="1010652"/>
                  <a:pt x="413886" y="1010652"/>
                </a:cubicBezTo>
                <a:cubicBezTo>
                  <a:pt x="420303" y="1001027"/>
                  <a:pt x="424956" y="989957"/>
                  <a:pt x="433136" y="981777"/>
                </a:cubicBezTo>
                <a:cubicBezTo>
                  <a:pt x="448772" y="966141"/>
                  <a:pt x="482894" y="953344"/>
                  <a:pt x="500513" y="943276"/>
                </a:cubicBezTo>
                <a:cubicBezTo>
                  <a:pt x="552760" y="913421"/>
                  <a:pt x="505321" y="932047"/>
                  <a:pt x="558265" y="914400"/>
                </a:cubicBezTo>
                <a:cubicBezTo>
                  <a:pt x="627023" y="868561"/>
                  <a:pt x="593571" y="881511"/>
                  <a:pt x="654517" y="866273"/>
                </a:cubicBezTo>
                <a:cubicBezTo>
                  <a:pt x="673768" y="853439"/>
                  <a:pt x="704953" y="849721"/>
                  <a:pt x="712269" y="827772"/>
                </a:cubicBezTo>
                <a:cubicBezTo>
                  <a:pt x="725552" y="787922"/>
                  <a:pt x="713452" y="804525"/>
                  <a:pt x="750770" y="779646"/>
                </a:cubicBezTo>
                <a:cubicBezTo>
                  <a:pt x="763604" y="760396"/>
                  <a:pt x="781955" y="743844"/>
                  <a:pt x="789271" y="721895"/>
                </a:cubicBezTo>
                <a:cubicBezTo>
                  <a:pt x="802554" y="682044"/>
                  <a:pt x="793268" y="701461"/>
                  <a:pt x="818147" y="664143"/>
                </a:cubicBezTo>
                <a:cubicBezTo>
                  <a:pt x="825510" y="634689"/>
                  <a:pt x="824865" y="618923"/>
                  <a:pt x="847023" y="596766"/>
                </a:cubicBezTo>
                <a:cubicBezTo>
                  <a:pt x="855203" y="588586"/>
                  <a:pt x="866274" y="583933"/>
                  <a:pt x="875899" y="577516"/>
                </a:cubicBezTo>
                <a:cubicBezTo>
                  <a:pt x="879107" y="564682"/>
                  <a:pt x="880313" y="551174"/>
                  <a:pt x="885524" y="539015"/>
                </a:cubicBezTo>
                <a:cubicBezTo>
                  <a:pt x="895575" y="515563"/>
                  <a:pt x="916304" y="498609"/>
                  <a:pt x="933650" y="481263"/>
                </a:cubicBezTo>
                <a:cubicBezTo>
                  <a:pt x="943297" y="452322"/>
                  <a:pt x="941793" y="448390"/>
                  <a:pt x="962526" y="423511"/>
                </a:cubicBezTo>
                <a:cubicBezTo>
                  <a:pt x="971240" y="413054"/>
                  <a:pt x="983045" y="405381"/>
                  <a:pt x="991402" y="394636"/>
                </a:cubicBezTo>
                <a:cubicBezTo>
                  <a:pt x="1051870" y="316891"/>
                  <a:pt x="1002877" y="354902"/>
                  <a:pt x="1058779" y="317633"/>
                </a:cubicBezTo>
                <a:cubicBezTo>
                  <a:pt x="1065196" y="298383"/>
                  <a:pt x="1075788" y="280049"/>
                  <a:pt x="1078029" y="259882"/>
                </a:cubicBezTo>
                <a:cubicBezTo>
                  <a:pt x="1081237" y="231006"/>
                  <a:pt x="1074661" y="199241"/>
                  <a:pt x="1087654" y="173255"/>
                </a:cubicBezTo>
                <a:cubicBezTo>
                  <a:pt x="1093570" y="161423"/>
                  <a:pt x="1113484" y="167430"/>
                  <a:pt x="1126155" y="163629"/>
                </a:cubicBezTo>
                <a:cubicBezTo>
                  <a:pt x="1145591" y="157798"/>
                  <a:pt x="1166507" y="154819"/>
                  <a:pt x="1183907" y="144379"/>
                </a:cubicBezTo>
                <a:cubicBezTo>
                  <a:pt x="1240733" y="110283"/>
                  <a:pt x="1214285" y="121419"/>
                  <a:pt x="1260909" y="105878"/>
                </a:cubicBezTo>
                <a:cubicBezTo>
                  <a:pt x="1264117" y="96253"/>
                  <a:pt x="1261725" y="82036"/>
                  <a:pt x="1270534" y="77002"/>
                </a:cubicBezTo>
                <a:cubicBezTo>
                  <a:pt x="1287479" y="67319"/>
                  <a:pt x="1309235" y="71611"/>
                  <a:pt x="1328286" y="67377"/>
                </a:cubicBezTo>
                <a:cubicBezTo>
                  <a:pt x="1338190" y="65176"/>
                  <a:pt x="1348087" y="62289"/>
                  <a:pt x="1357162" y="57751"/>
                </a:cubicBezTo>
                <a:cubicBezTo>
                  <a:pt x="1420148" y="26258"/>
                  <a:pt x="1351046" y="52203"/>
                  <a:pt x="1414913" y="9625"/>
                </a:cubicBezTo>
                <a:cubicBezTo>
                  <a:pt x="1423355" y="3997"/>
                  <a:pt x="1434164" y="3208"/>
                  <a:pt x="1443789" y="0"/>
                </a:cubicBezTo>
                <a:cubicBezTo>
                  <a:pt x="1463040" y="3208"/>
                  <a:pt x="1482490" y="5391"/>
                  <a:pt x="1501541" y="9625"/>
                </a:cubicBezTo>
                <a:cubicBezTo>
                  <a:pt x="1511445" y="11826"/>
                  <a:pt x="1520270" y="19250"/>
                  <a:pt x="1530416" y="19250"/>
                </a:cubicBezTo>
                <a:cubicBezTo>
                  <a:pt x="1543645" y="19250"/>
                  <a:pt x="1556083" y="12833"/>
                  <a:pt x="1568917" y="9625"/>
                </a:cubicBezTo>
                <a:cubicBezTo>
                  <a:pt x="1629877" y="12833"/>
                  <a:pt x="1691312" y="11002"/>
                  <a:pt x="1751797" y="19250"/>
                </a:cubicBezTo>
                <a:cubicBezTo>
                  <a:pt x="1763259" y="20813"/>
                  <a:pt x="1772493" y="30321"/>
                  <a:pt x="1780673" y="38501"/>
                </a:cubicBezTo>
                <a:cubicBezTo>
                  <a:pt x="1788853" y="46681"/>
                  <a:pt x="1793200" y="57964"/>
                  <a:pt x="1799924" y="67377"/>
                </a:cubicBezTo>
                <a:cubicBezTo>
                  <a:pt x="1809248" y="80431"/>
                  <a:pt x="1819175" y="93044"/>
                  <a:pt x="1828800" y="105878"/>
                </a:cubicBezTo>
                <a:cubicBezTo>
                  <a:pt x="1834810" y="123908"/>
                  <a:pt x="1855160" y="154004"/>
                  <a:pt x="1809549" y="154004"/>
                </a:cubicBezTo>
                <a:cubicBezTo>
                  <a:pt x="1781054" y="154004"/>
                  <a:pt x="1760152" y="120861"/>
                  <a:pt x="1742172" y="105878"/>
                </a:cubicBezTo>
                <a:cubicBezTo>
                  <a:pt x="1733285" y="98472"/>
                  <a:pt x="1722921" y="93044"/>
                  <a:pt x="1713296" y="86627"/>
                </a:cubicBezTo>
                <a:cubicBezTo>
                  <a:pt x="1697254" y="89835"/>
                  <a:pt x="1679803" y="88936"/>
                  <a:pt x="1665170" y="96252"/>
                </a:cubicBezTo>
                <a:cubicBezTo>
                  <a:pt x="1646641" y="105516"/>
                  <a:pt x="1628100" y="137420"/>
                  <a:pt x="1617044" y="154004"/>
                </a:cubicBezTo>
                <a:cubicBezTo>
                  <a:pt x="1597012" y="234134"/>
                  <a:pt x="1621404" y="154908"/>
                  <a:pt x="1588168" y="221381"/>
                </a:cubicBezTo>
                <a:cubicBezTo>
                  <a:pt x="1583631" y="230456"/>
                  <a:pt x="1584171" y="241815"/>
                  <a:pt x="1578543" y="250257"/>
                </a:cubicBezTo>
                <a:cubicBezTo>
                  <a:pt x="1557944" y="281155"/>
                  <a:pt x="1551063" y="278667"/>
                  <a:pt x="1520791" y="288758"/>
                </a:cubicBezTo>
                <a:cubicBezTo>
                  <a:pt x="1488707" y="285549"/>
                  <a:pt x="1456408" y="284035"/>
                  <a:pt x="1424539" y="279132"/>
                </a:cubicBezTo>
                <a:cubicBezTo>
                  <a:pt x="1389593" y="273756"/>
                  <a:pt x="1398513" y="266120"/>
                  <a:pt x="1366787" y="250257"/>
                </a:cubicBezTo>
                <a:cubicBezTo>
                  <a:pt x="1357712" y="245720"/>
                  <a:pt x="1347536" y="243840"/>
                  <a:pt x="1337911" y="240631"/>
                </a:cubicBezTo>
                <a:cubicBezTo>
                  <a:pt x="1318661" y="243840"/>
                  <a:pt x="1297616" y="241529"/>
                  <a:pt x="1280160" y="250257"/>
                </a:cubicBezTo>
                <a:cubicBezTo>
                  <a:pt x="1269813" y="255430"/>
                  <a:pt x="1267633" y="269719"/>
                  <a:pt x="1260909" y="279132"/>
                </a:cubicBezTo>
                <a:cubicBezTo>
                  <a:pt x="1248777" y="296116"/>
                  <a:pt x="1222238" y="333788"/>
                  <a:pt x="1203157" y="346509"/>
                </a:cubicBezTo>
                <a:cubicBezTo>
                  <a:pt x="1184828" y="358729"/>
                  <a:pt x="1112617" y="364944"/>
                  <a:pt x="1106905" y="365760"/>
                </a:cubicBezTo>
                <a:cubicBezTo>
                  <a:pt x="1094071" y="385010"/>
                  <a:pt x="1075720" y="401562"/>
                  <a:pt x="1068404" y="423511"/>
                </a:cubicBezTo>
                <a:lnTo>
                  <a:pt x="1039528" y="510139"/>
                </a:lnTo>
                <a:cubicBezTo>
                  <a:pt x="1031699" y="533626"/>
                  <a:pt x="1029312" y="549230"/>
                  <a:pt x="1010652" y="567890"/>
                </a:cubicBezTo>
                <a:cubicBezTo>
                  <a:pt x="1002472" y="576070"/>
                  <a:pt x="991401" y="580724"/>
                  <a:pt x="981776" y="587141"/>
                </a:cubicBezTo>
                <a:cubicBezTo>
                  <a:pt x="968942" y="606391"/>
                  <a:pt x="951867" y="623411"/>
                  <a:pt x="943275" y="644892"/>
                </a:cubicBezTo>
                <a:cubicBezTo>
                  <a:pt x="936858" y="660934"/>
                  <a:pt x="935504" y="680105"/>
                  <a:pt x="924025" y="693019"/>
                </a:cubicBezTo>
                <a:cubicBezTo>
                  <a:pt x="908654" y="710311"/>
                  <a:pt x="866273" y="731520"/>
                  <a:pt x="866273" y="731520"/>
                </a:cubicBezTo>
                <a:cubicBezTo>
                  <a:pt x="863065" y="747562"/>
                  <a:pt x="862392" y="764328"/>
                  <a:pt x="856648" y="779646"/>
                </a:cubicBezTo>
                <a:cubicBezTo>
                  <a:pt x="852586" y="790478"/>
                  <a:pt x="840441" y="797361"/>
                  <a:pt x="837397" y="808522"/>
                </a:cubicBezTo>
                <a:cubicBezTo>
                  <a:pt x="830591" y="833478"/>
                  <a:pt x="833192" y="860231"/>
                  <a:pt x="827772" y="885524"/>
                </a:cubicBezTo>
                <a:cubicBezTo>
                  <a:pt x="817260" y="934583"/>
                  <a:pt x="814122" y="943421"/>
                  <a:pt x="779646" y="972151"/>
                </a:cubicBezTo>
                <a:cubicBezTo>
                  <a:pt x="770759" y="979557"/>
                  <a:pt x="761117" y="986229"/>
                  <a:pt x="750770" y="991402"/>
                </a:cubicBezTo>
                <a:cubicBezTo>
                  <a:pt x="741695" y="995939"/>
                  <a:pt x="731519" y="997819"/>
                  <a:pt x="721894" y="1001027"/>
                </a:cubicBezTo>
                <a:cubicBezTo>
                  <a:pt x="718686" y="1033111"/>
                  <a:pt x="715188" y="1065168"/>
                  <a:pt x="712269" y="1097280"/>
                </a:cubicBezTo>
                <a:cubicBezTo>
                  <a:pt x="700493" y="1226819"/>
                  <a:pt x="715205" y="1175100"/>
                  <a:pt x="693019" y="1241659"/>
                </a:cubicBezTo>
                <a:cubicBezTo>
                  <a:pt x="696227" y="1267326"/>
                  <a:pt x="686763" y="1298243"/>
                  <a:pt x="702644" y="1318661"/>
                </a:cubicBezTo>
                <a:cubicBezTo>
                  <a:pt x="714626" y="1334066"/>
                  <a:pt x="742939" y="1319558"/>
                  <a:pt x="760395" y="1328286"/>
                </a:cubicBezTo>
                <a:cubicBezTo>
                  <a:pt x="770742" y="1333459"/>
                  <a:pt x="773229" y="1347537"/>
                  <a:pt x="779646" y="1357162"/>
                </a:cubicBezTo>
                <a:cubicBezTo>
                  <a:pt x="789516" y="1386772"/>
                  <a:pt x="799208" y="1399931"/>
                  <a:pt x="779646" y="1434164"/>
                </a:cubicBezTo>
                <a:cubicBezTo>
                  <a:pt x="773907" y="1444208"/>
                  <a:pt x="760395" y="1446998"/>
                  <a:pt x="750770" y="1453415"/>
                </a:cubicBezTo>
                <a:cubicBezTo>
                  <a:pt x="748010" y="1481015"/>
                  <a:pt x="748863" y="1543856"/>
                  <a:pt x="731520" y="1578543"/>
                </a:cubicBezTo>
                <a:cubicBezTo>
                  <a:pt x="726347" y="1588890"/>
                  <a:pt x="720449" y="1599239"/>
                  <a:pt x="712269" y="1607419"/>
                </a:cubicBezTo>
                <a:cubicBezTo>
                  <a:pt x="704089" y="1615599"/>
                  <a:pt x="693018" y="1620252"/>
                  <a:pt x="683393" y="1626669"/>
                </a:cubicBezTo>
                <a:cubicBezTo>
                  <a:pt x="668846" y="1684859"/>
                  <a:pt x="677953" y="1652615"/>
                  <a:pt x="654517" y="1722922"/>
                </a:cubicBezTo>
                <a:cubicBezTo>
                  <a:pt x="651309" y="1732547"/>
                  <a:pt x="654517" y="1748590"/>
                  <a:pt x="644892" y="1751798"/>
                </a:cubicBezTo>
                <a:lnTo>
                  <a:pt x="625642" y="1771048"/>
                </a:lnTo>
                <a:close/>
              </a:path>
            </a:pathLst>
          </a:custGeom>
          <a:solidFill>
            <a:srgbClr val="7030A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14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3763478" y="644893"/>
            <a:ext cx="967959" cy="2146433"/>
          </a:xfrm>
          <a:custGeom>
            <a:avLst/>
            <a:gdLst>
              <a:gd name="connsiteX0" fmla="*/ 0 w 967959"/>
              <a:gd name="connsiteY0" fmla="*/ 1530416 h 2146433"/>
              <a:gd name="connsiteX1" fmla="*/ 0 w 967959"/>
              <a:gd name="connsiteY1" fmla="*/ 1530416 h 2146433"/>
              <a:gd name="connsiteX2" fmla="*/ 77002 w 967959"/>
              <a:gd name="connsiteY2" fmla="*/ 1732547 h 2146433"/>
              <a:gd name="connsiteX3" fmla="*/ 105878 w 967959"/>
              <a:gd name="connsiteY3" fmla="*/ 1848050 h 2146433"/>
              <a:gd name="connsiteX4" fmla="*/ 115503 w 967959"/>
              <a:gd name="connsiteY4" fmla="*/ 1896176 h 2146433"/>
              <a:gd name="connsiteX5" fmla="*/ 144379 w 967959"/>
              <a:gd name="connsiteY5" fmla="*/ 1915427 h 2146433"/>
              <a:gd name="connsiteX6" fmla="*/ 163629 w 967959"/>
              <a:gd name="connsiteY6" fmla="*/ 1944303 h 2146433"/>
              <a:gd name="connsiteX7" fmla="*/ 182880 w 967959"/>
              <a:gd name="connsiteY7" fmla="*/ 2088682 h 2146433"/>
              <a:gd name="connsiteX8" fmla="*/ 221381 w 967959"/>
              <a:gd name="connsiteY8" fmla="*/ 2146433 h 2146433"/>
              <a:gd name="connsiteX9" fmla="*/ 346509 w 967959"/>
              <a:gd name="connsiteY9" fmla="*/ 2127183 h 2146433"/>
              <a:gd name="connsiteX10" fmla="*/ 327259 w 967959"/>
              <a:gd name="connsiteY10" fmla="*/ 2069431 h 2146433"/>
              <a:gd name="connsiteX11" fmla="*/ 356135 w 967959"/>
              <a:gd name="connsiteY11" fmla="*/ 2050181 h 2146433"/>
              <a:gd name="connsiteX12" fmla="*/ 413886 w 967959"/>
              <a:gd name="connsiteY12" fmla="*/ 2040555 h 2146433"/>
              <a:gd name="connsiteX13" fmla="*/ 442762 w 967959"/>
              <a:gd name="connsiteY13" fmla="*/ 2011680 h 2146433"/>
              <a:gd name="connsiteX14" fmla="*/ 471638 w 967959"/>
              <a:gd name="connsiteY14" fmla="*/ 1992429 h 2146433"/>
              <a:gd name="connsiteX15" fmla="*/ 510139 w 967959"/>
              <a:gd name="connsiteY15" fmla="*/ 1944303 h 2146433"/>
              <a:gd name="connsiteX16" fmla="*/ 519764 w 967959"/>
              <a:gd name="connsiteY16" fmla="*/ 1915427 h 2146433"/>
              <a:gd name="connsiteX17" fmla="*/ 529389 w 967959"/>
              <a:gd name="connsiteY17" fmla="*/ 1819174 h 2146433"/>
              <a:gd name="connsiteX18" fmla="*/ 558265 w 967959"/>
              <a:gd name="connsiteY18" fmla="*/ 1732547 h 2146433"/>
              <a:gd name="connsiteX19" fmla="*/ 567890 w 967959"/>
              <a:gd name="connsiteY19" fmla="*/ 1626669 h 2146433"/>
              <a:gd name="connsiteX20" fmla="*/ 596766 w 967959"/>
              <a:gd name="connsiteY20" fmla="*/ 1559292 h 2146433"/>
              <a:gd name="connsiteX21" fmla="*/ 625642 w 967959"/>
              <a:gd name="connsiteY21" fmla="*/ 1540042 h 2146433"/>
              <a:gd name="connsiteX22" fmla="*/ 693019 w 967959"/>
              <a:gd name="connsiteY22" fmla="*/ 1491915 h 2146433"/>
              <a:gd name="connsiteX23" fmla="*/ 712269 w 967959"/>
              <a:gd name="connsiteY23" fmla="*/ 1463040 h 2146433"/>
              <a:gd name="connsiteX24" fmla="*/ 741145 w 967959"/>
              <a:gd name="connsiteY24" fmla="*/ 1434164 h 2146433"/>
              <a:gd name="connsiteX25" fmla="*/ 750770 w 967959"/>
              <a:gd name="connsiteY25" fmla="*/ 1405288 h 2146433"/>
              <a:gd name="connsiteX26" fmla="*/ 741145 w 967959"/>
              <a:gd name="connsiteY26" fmla="*/ 1260909 h 2146433"/>
              <a:gd name="connsiteX27" fmla="*/ 731520 w 967959"/>
              <a:gd name="connsiteY27" fmla="*/ 1232033 h 2146433"/>
              <a:gd name="connsiteX28" fmla="*/ 644893 w 967959"/>
              <a:gd name="connsiteY28" fmla="*/ 1193532 h 2146433"/>
              <a:gd name="connsiteX29" fmla="*/ 616017 w 967959"/>
              <a:gd name="connsiteY29" fmla="*/ 1183907 h 2146433"/>
              <a:gd name="connsiteX30" fmla="*/ 587141 w 967959"/>
              <a:gd name="connsiteY30" fmla="*/ 1145406 h 2146433"/>
              <a:gd name="connsiteX31" fmla="*/ 558265 w 967959"/>
              <a:gd name="connsiteY31" fmla="*/ 1116530 h 2146433"/>
              <a:gd name="connsiteX32" fmla="*/ 519764 w 967959"/>
              <a:gd name="connsiteY32" fmla="*/ 1039528 h 2146433"/>
              <a:gd name="connsiteX33" fmla="*/ 500514 w 967959"/>
              <a:gd name="connsiteY33" fmla="*/ 981776 h 2146433"/>
              <a:gd name="connsiteX34" fmla="*/ 558265 w 967959"/>
              <a:gd name="connsiteY34" fmla="*/ 962526 h 2146433"/>
              <a:gd name="connsiteX35" fmla="*/ 587141 w 967959"/>
              <a:gd name="connsiteY35" fmla="*/ 943275 h 2146433"/>
              <a:gd name="connsiteX36" fmla="*/ 616017 w 967959"/>
              <a:gd name="connsiteY36" fmla="*/ 885524 h 2146433"/>
              <a:gd name="connsiteX37" fmla="*/ 635267 w 967959"/>
              <a:gd name="connsiteY37" fmla="*/ 856648 h 2146433"/>
              <a:gd name="connsiteX38" fmla="*/ 644893 w 967959"/>
              <a:gd name="connsiteY38" fmla="*/ 827772 h 2146433"/>
              <a:gd name="connsiteX39" fmla="*/ 721895 w 967959"/>
              <a:gd name="connsiteY39" fmla="*/ 741145 h 2146433"/>
              <a:gd name="connsiteX40" fmla="*/ 779646 w 967959"/>
              <a:gd name="connsiteY40" fmla="*/ 693019 h 2146433"/>
              <a:gd name="connsiteX41" fmla="*/ 837398 w 967959"/>
              <a:gd name="connsiteY41" fmla="*/ 654518 h 2146433"/>
              <a:gd name="connsiteX42" fmla="*/ 847023 w 967959"/>
              <a:gd name="connsiteY42" fmla="*/ 625642 h 2146433"/>
              <a:gd name="connsiteX43" fmla="*/ 827773 w 967959"/>
              <a:gd name="connsiteY43" fmla="*/ 433136 h 2146433"/>
              <a:gd name="connsiteX44" fmla="*/ 904775 w 967959"/>
              <a:gd name="connsiteY44" fmla="*/ 413886 h 2146433"/>
              <a:gd name="connsiteX45" fmla="*/ 943276 w 967959"/>
              <a:gd name="connsiteY45" fmla="*/ 394635 h 2146433"/>
              <a:gd name="connsiteX46" fmla="*/ 952901 w 967959"/>
              <a:gd name="connsiteY46" fmla="*/ 259882 h 2146433"/>
              <a:gd name="connsiteX47" fmla="*/ 943276 w 967959"/>
              <a:gd name="connsiteY47" fmla="*/ 231006 h 2146433"/>
              <a:gd name="connsiteX48" fmla="*/ 914400 w 967959"/>
              <a:gd name="connsiteY48" fmla="*/ 211755 h 2146433"/>
              <a:gd name="connsiteX49" fmla="*/ 875899 w 967959"/>
              <a:gd name="connsiteY49" fmla="*/ 144379 h 2146433"/>
              <a:gd name="connsiteX50" fmla="*/ 856648 w 967959"/>
              <a:gd name="connsiteY50" fmla="*/ 115503 h 2146433"/>
              <a:gd name="connsiteX51" fmla="*/ 827773 w 967959"/>
              <a:gd name="connsiteY51" fmla="*/ 96252 h 2146433"/>
              <a:gd name="connsiteX52" fmla="*/ 818147 w 967959"/>
              <a:gd name="connsiteY52" fmla="*/ 67376 h 2146433"/>
              <a:gd name="connsiteX53" fmla="*/ 760396 w 967959"/>
              <a:gd name="connsiteY53" fmla="*/ 19250 h 2146433"/>
              <a:gd name="connsiteX54" fmla="*/ 702644 w 967959"/>
              <a:gd name="connsiteY54" fmla="*/ 0 h 2146433"/>
              <a:gd name="connsiteX55" fmla="*/ 673768 w 967959"/>
              <a:gd name="connsiteY55" fmla="*/ 28875 h 2146433"/>
              <a:gd name="connsiteX56" fmla="*/ 635267 w 967959"/>
              <a:gd name="connsiteY56" fmla="*/ 86627 h 2146433"/>
              <a:gd name="connsiteX57" fmla="*/ 606391 w 967959"/>
              <a:gd name="connsiteY57" fmla="*/ 105878 h 2146433"/>
              <a:gd name="connsiteX58" fmla="*/ 529389 w 967959"/>
              <a:gd name="connsiteY58" fmla="*/ 125128 h 2146433"/>
              <a:gd name="connsiteX59" fmla="*/ 471638 w 967959"/>
              <a:gd name="connsiteY59" fmla="*/ 163629 h 2146433"/>
              <a:gd name="connsiteX60" fmla="*/ 423511 w 967959"/>
              <a:gd name="connsiteY60" fmla="*/ 221381 h 2146433"/>
              <a:gd name="connsiteX61" fmla="*/ 365760 w 967959"/>
              <a:gd name="connsiteY61" fmla="*/ 308008 h 2146433"/>
              <a:gd name="connsiteX62" fmla="*/ 336884 w 967959"/>
              <a:gd name="connsiteY62" fmla="*/ 346509 h 2146433"/>
              <a:gd name="connsiteX63" fmla="*/ 298383 w 967959"/>
              <a:gd name="connsiteY63" fmla="*/ 375385 h 2146433"/>
              <a:gd name="connsiteX64" fmla="*/ 288758 w 967959"/>
              <a:gd name="connsiteY64" fmla="*/ 404261 h 2146433"/>
              <a:gd name="connsiteX65" fmla="*/ 240631 w 967959"/>
              <a:gd name="connsiteY65" fmla="*/ 462012 h 2146433"/>
              <a:gd name="connsiteX66" fmla="*/ 211756 w 967959"/>
              <a:gd name="connsiteY66" fmla="*/ 529389 h 2146433"/>
              <a:gd name="connsiteX67" fmla="*/ 202130 w 967959"/>
              <a:gd name="connsiteY67" fmla="*/ 558265 h 2146433"/>
              <a:gd name="connsiteX68" fmla="*/ 173255 w 967959"/>
              <a:gd name="connsiteY68" fmla="*/ 587141 h 2146433"/>
              <a:gd name="connsiteX69" fmla="*/ 182880 w 967959"/>
              <a:gd name="connsiteY69" fmla="*/ 616016 h 2146433"/>
              <a:gd name="connsiteX70" fmla="*/ 202130 w 967959"/>
              <a:gd name="connsiteY70" fmla="*/ 644892 h 2146433"/>
              <a:gd name="connsiteX71" fmla="*/ 192505 w 967959"/>
              <a:gd name="connsiteY71" fmla="*/ 770021 h 2146433"/>
              <a:gd name="connsiteX72" fmla="*/ 163629 w 967959"/>
              <a:gd name="connsiteY72" fmla="*/ 798896 h 2146433"/>
              <a:gd name="connsiteX73" fmla="*/ 115503 w 967959"/>
              <a:gd name="connsiteY73" fmla="*/ 856648 h 2146433"/>
              <a:gd name="connsiteX74" fmla="*/ 96253 w 967959"/>
              <a:gd name="connsiteY74" fmla="*/ 914400 h 2146433"/>
              <a:gd name="connsiteX75" fmla="*/ 86627 w 967959"/>
              <a:gd name="connsiteY75" fmla="*/ 943275 h 2146433"/>
              <a:gd name="connsiteX76" fmla="*/ 96253 w 967959"/>
              <a:gd name="connsiteY76" fmla="*/ 1010652 h 2146433"/>
              <a:gd name="connsiteX77" fmla="*/ 125128 w 967959"/>
              <a:gd name="connsiteY77" fmla="*/ 1029903 h 2146433"/>
              <a:gd name="connsiteX78" fmla="*/ 202130 w 967959"/>
              <a:gd name="connsiteY78" fmla="*/ 1058779 h 2146433"/>
              <a:gd name="connsiteX79" fmla="*/ 231006 w 967959"/>
              <a:gd name="connsiteY79" fmla="*/ 1116530 h 2146433"/>
              <a:gd name="connsiteX80" fmla="*/ 221381 w 967959"/>
              <a:gd name="connsiteY80" fmla="*/ 1174282 h 2146433"/>
              <a:gd name="connsiteX81" fmla="*/ 202130 w 967959"/>
              <a:gd name="connsiteY81" fmla="*/ 1232033 h 2146433"/>
              <a:gd name="connsiteX82" fmla="*/ 163629 w 967959"/>
              <a:gd name="connsiteY82" fmla="*/ 1289785 h 2146433"/>
              <a:gd name="connsiteX83" fmla="*/ 144379 w 967959"/>
              <a:gd name="connsiteY83" fmla="*/ 1357162 h 2146433"/>
              <a:gd name="connsiteX84" fmla="*/ 125128 w 967959"/>
              <a:gd name="connsiteY84" fmla="*/ 1434164 h 2146433"/>
              <a:gd name="connsiteX85" fmla="*/ 96253 w 967959"/>
              <a:gd name="connsiteY85" fmla="*/ 1463040 h 2146433"/>
              <a:gd name="connsiteX86" fmla="*/ 28876 w 967959"/>
              <a:gd name="connsiteY86" fmla="*/ 1559292 h 2146433"/>
              <a:gd name="connsiteX87" fmla="*/ 0 w 967959"/>
              <a:gd name="connsiteY87" fmla="*/ 1530416 h 2146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967959" h="2146433">
                <a:moveTo>
                  <a:pt x="0" y="1530416"/>
                </a:moveTo>
                <a:lnTo>
                  <a:pt x="0" y="1530416"/>
                </a:lnTo>
                <a:cubicBezTo>
                  <a:pt x="25667" y="1597793"/>
                  <a:pt x="56284" y="1663487"/>
                  <a:pt x="77002" y="1732547"/>
                </a:cubicBezTo>
                <a:cubicBezTo>
                  <a:pt x="121603" y="1881219"/>
                  <a:pt x="57093" y="1774874"/>
                  <a:pt x="105878" y="1848050"/>
                </a:cubicBezTo>
                <a:cubicBezTo>
                  <a:pt x="109086" y="1864092"/>
                  <a:pt x="107386" y="1881972"/>
                  <a:pt x="115503" y="1896176"/>
                </a:cubicBezTo>
                <a:cubicBezTo>
                  <a:pt x="121242" y="1906220"/>
                  <a:pt x="136199" y="1907247"/>
                  <a:pt x="144379" y="1915427"/>
                </a:cubicBezTo>
                <a:cubicBezTo>
                  <a:pt x="152559" y="1923607"/>
                  <a:pt x="157212" y="1934678"/>
                  <a:pt x="163629" y="1944303"/>
                </a:cubicBezTo>
                <a:cubicBezTo>
                  <a:pt x="163715" y="1945073"/>
                  <a:pt x="176335" y="2072975"/>
                  <a:pt x="182880" y="2088682"/>
                </a:cubicBezTo>
                <a:cubicBezTo>
                  <a:pt x="191778" y="2110038"/>
                  <a:pt x="221381" y="2146433"/>
                  <a:pt x="221381" y="2146433"/>
                </a:cubicBezTo>
                <a:cubicBezTo>
                  <a:pt x="263090" y="2140016"/>
                  <a:pt x="312380" y="2152004"/>
                  <a:pt x="346509" y="2127183"/>
                </a:cubicBezTo>
                <a:cubicBezTo>
                  <a:pt x="362920" y="2115248"/>
                  <a:pt x="327259" y="2069431"/>
                  <a:pt x="327259" y="2069431"/>
                </a:cubicBezTo>
                <a:cubicBezTo>
                  <a:pt x="336884" y="2063014"/>
                  <a:pt x="345161" y="2053839"/>
                  <a:pt x="356135" y="2050181"/>
                </a:cubicBezTo>
                <a:cubicBezTo>
                  <a:pt x="374649" y="2044009"/>
                  <a:pt x="396052" y="2048481"/>
                  <a:pt x="413886" y="2040555"/>
                </a:cubicBezTo>
                <a:cubicBezTo>
                  <a:pt x="426325" y="2035027"/>
                  <a:pt x="432305" y="2020394"/>
                  <a:pt x="442762" y="2011680"/>
                </a:cubicBezTo>
                <a:cubicBezTo>
                  <a:pt x="451649" y="2004274"/>
                  <a:pt x="462013" y="1998846"/>
                  <a:pt x="471638" y="1992429"/>
                </a:cubicBezTo>
                <a:cubicBezTo>
                  <a:pt x="495831" y="1919848"/>
                  <a:pt x="460382" y="2006499"/>
                  <a:pt x="510139" y="1944303"/>
                </a:cubicBezTo>
                <a:cubicBezTo>
                  <a:pt x="516477" y="1936380"/>
                  <a:pt x="516556" y="1925052"/>
                  <a:pt x="519764" y="1915427"/>
                </a:cubicBezTo>
                <a:cubicBezTo>
                  <a:pt x="522972" y="1883343"/>
                  <a:pt x="522746" y="1850727"/>
                  <a:pt x="529389" y="1819174"/>
                </a:cubicBezTo>
                <a:cubicBezTo>
                  <a:pt x="535659" y="1789389"/>
                  <a:pt x="558265" y="1732547"/>
                  <a:pt x="558265" y="1732547"/>
                </a:cubicBezTo>
                <a:cubicBezTo>
                  <a:pt x="561473" y="1697254"/>
                  <a:pt x="563206" y="1661796"/>
                  <a:pt x="567890" y="1626669"/>
                </a:cubicBezTo>
                <a:cubicBezTo>
                  <a:pt x="571288" y="1601183"/>
                  <a:pt x="578078" y="1577980"/>
                  <a:pt x="596766" y="1559292"/>
                </a:cubicBezTo>
                <a:cubicBezTo>
                  <a:pt x="604946" y="1551112"/>
                  <a:pt x="616229" y="1546766"/>
                  <a:pt x="625642" y="1540042"/>
                </a:cubicBezTo>
                <a:cubicBezTo>
                  <a:pt x="709241" y="1480329"/>
                  <a:pt x="624948" y="1537296"/>
                  <a:pt x="693019" y="1491915"/>
                </a:cubicBezTo>
                <a:cubicBezTo>
                  <a:pt x="699436" y="1482290"/>
                  <a:pt x="704863" y="1471927"/>
                  <a:pt x="712269" y="1463040"/>
                </a:cubicBezTo>
                <a:cubicBezTo>
                  <a:pt x="720983" y="1452583"/>
                  <a:pt x="733594" y="1445490"/>
                  <a:pt x="741145" y="1434164"/>
                </a:cubicBezTo>
                <a:cubicBezTo>
                  <a:pt x="746773" y="1425722"/>
                  <a:pt x="747562" y="1414913"/>
                  <a:pt x="750770" y="1405288"/>
                </a:cubicBezTo>
                <a:cubicBezTo>
                  <a:pt x="747562" y="1357162"/>
                  <a:pt x="746471" y="1308847"/>
                  <a:pt x="741145" y="1260909"/>
                </a:cubicBezTo>
                <a:cubicBezTo>
                  <a:pt x="740025" y="1250825"/>
                  <a:pt x="737858" y="1239956"/>
                  <a:pt x="731520" y="1232033"/>
                </a:cubicBezTo>
                <a:cubicBezTo>
                  <a:pt x="714882" y="1211235"/>
                  <a:pt x="662536" y="1199413"/>
                  <a:pt x="644893" y="1193532"/>
                </a:cubicBezTo>
                <a:lnTo>
                  <a:pt x="616017" y="1183907"/>
                </a:lnTo>
                <a:cubicBezTo>
                  <a:pt x="606392" y="1171073"/>
                  <a:pt x="597581" y="1157586"/>
                  <a:pt x="587141" y="1145406"/>
                </a:cubicBezTo>
                <a:cubicBezTo>
                  <a:pt x="578282" y="1135071"/>
                  <a:pt x="565573" y="1128014"/>
                  <a:pt x="558265" y="1116530"/>
                </a:cubicBezTo>
                <a:cubicBezTo>
                  <a:pt x="542858" y="1092319"/>
                  <a:pt x="528838" y="1066752"/>
                  <a:pt x="519764" y="1039528"/>
                </a:cubicBezTo>
                <a:lnTo>
                  <a:pt x="500514" y="981776"/>
                </a:lnTo>
                <a:cubicBezTo>
                  <a:pt x="519384" y="925167"/>
                  <a:pt x="493625" y="970607"/>
                  <a:pt x="558265" y="962526"/>
                </a:cubicBezTo>
                <a:cubicBezTo>
                  <a:pt x="569744" y="961091"/>
                  <a:pt x="577516" y="949692"/>
                  <a:pt x="587141" y="943275"/>
                </a:cubicBezTo>
                <a:cubicBezTo>
                  <a:pt x="642304" y="860530"/>
                  <a:pt x="576170" y="965219"/>
                  <a:pt x="616017" y="885524"/>
                </a:cubicBezTo>
                <a:cubicBezTo>
                  <a:pt x="621190" y="875177"/>
                  <a:pt x="630094" y="866995"/>
                  <a:pt x="635267" y="856648"/>
                </a:cubicBezTo>
                <a:cubicBezTo>
                  <a:pt x="639804" y="847573"/>
                  <a:pt x="640356" y="836847"/>
                  <a:pt x="644893" y="827772"/>
                </a:cubicBezTo>
                <a:cubicBezTo>
                  <a:pt x="659360" y="798837"/>
                  <a:pt x="702757" y="753904"/>
                  <a:pt x="721895" y="741145"/>
                </a:cubicBezTo>
                <a:cubicBezTo>
                  <a:pt x="825102" y="672337"/>
                  <a:pt x="668451" y="779502"/>
                  <a:pt x="779646" y="693019"/>
                </a:cubicBezTo>
                <a:cubicBezTo>
                  <a:pt x="797909" y="678815"/>
                  <a:pt x="837398" y="654518"/>
                  <a:pt x="837398" y="654518"/>
                </a:cubicBezTo>
                <a:cubicBezTo>
                  <a:pt x="840606" y="644893"/>
                  <a:pt x="847023" y="635788"/>
                  <a:pt x="847023" y="625642"/>
                </a:cubicBezTo>
                <a:cubicBezTo>
                  <a:pt x="847023" y="518508"/>
                  <a:pt x="843223" y="510390"/>
                  <a:pt x="827773" y="433136"/>
                </a:cubicBezTo>
                <a:cubicBezTo>
                  <a:pt x="856017" y="427487"/>
                  <a:pt x="878879" y="424984"/>
                  <a:pt x="904775" y="413886"/>
                </a:cubicBezTo>
                <a:cubicBezTo>
                  <a:pt x="917963" y="408234"/>
                  <a:pt x="930442" y="401052"/>
                  <a:pt x="943276" y="394635"/>
                </a:cubicBezTo>
                <a:cubicBezTo>
                  <a:pt x="980544" y="338733"/>
                  <a:pt x="968596" y="369747"/>
                  <a:pt x="952901" y="259882"/>
                </a:cubicBezTo>
                <a:cubicBezTo>
                  <a:pt x="951466" y="249838"/>
                  <a:pt x="949614" y="238929"/>
                  <a:pt x="943276" y="231006"/>
                </a:cubicBezTo>
                <a:cubicBezTo>
                  <a:pt x="936049" y="221973"/>
                  <a:pt x="924025" y="218172"/>
                  <a:pt x="914400" y="211755"/>
                </a:cubicBezTo>
                <a:cubicBezTo>
                  <a:pt x="898781" y="164897"/>
                  <a:pt x="912319" y="195367"/>
                  <a:pt x="875899" y="144379"/>
                </a:cubicBezTo>
                <a:cubicBezTo>
                  <a:pt x="869175" y="134966"/>
                  <a:pt x="864828" y="123683"/>
                  <a:pt x="856648" y="115503"/>
                </a:cubicBezTo>
                <a:cubicBezTo>
                  <a:pt x="848468" y="107323"/>
                  <a:pt x="837398" y="102669"/>
                  <a:pt x="827773" y="96252"/>
                </a:cubicBezTo>
                <a:cubicBezTo>
                  <a:pt x="824564" y="86627"/>
                  <a:pt x="823775" y="75818"/>
                  <a:pt x="818147" y="67376"/>
                </a:cubicBezTo>
                <a:cubicBezTo>
                  <a:pt x="808605" y="53063"/>
                  <a:pt x="777214" y="26725"/>
                  <a:pt x="760396" y="19250"/>
                </a:cubicBezTo>
                <a:cubicBezTo>
                  <a:pt x="741853" y="11009"/>
                  <a:pt x="702644" y="0"/>
                  <a:pt x="702644" y="0"/>
                </a:cubicBezTo>
                <a:cubicBezTo>
                  <a:pt x="693019" y="9625"/>
                  <a:pt x="682125" y="18130"/>
                  <a:pt x="673768" y="28875"/>
                </a:cubicBezTo>
                <a:cubicBezTo>
                  <a:pt x="659564" y="47138"/>
                  <a:pt x="654518" y="73793"/>
                  <a:pt x="635267" y="86627"/>
                </a:cubicBezTo>
                <a:cubicBezTo>
                  <a:pt x="625642" y="93044"/>
                  <a:pt x="616738" y="100704"/>
                  <a:pt x="606391" y="105878"/>
                </a:cubicBezTo>
                <a:cubicBezTo>
                  <a:pt x="586660" y="115744"/>
                  <a:pt x="547693" y="121467"/>
                  <a:pt x="529389" y="125128"/>
                </a:cubicBezTo>
                <a:cubicBezTo>
                  <a:pt x="510139" y="137962"/>
                  <a:pt x="484472" y="144379"/>
                  <a:pt x="471638" y="163629"/>
                </a:cubicBezTo>
                <a:cubicBezTo>
                  <a:pt x="402845" y="266817"/>
                  <a:pt x="509978" y="110210"/>
                  <a:pt x="423511" y="221381"/>
                </a:cubicBezTo>
                <a:cubicBezTo>
                  <a:pt x="356050" y="308116"/>
                  <a:pt x="409115" y="250202"/>
                  <a:pt x="365760" y="308008"/>
                </a:cubicBezTo>
                <a:cubicBezTo>
                  <a:pt x="356135" y="320842"/>
                  <a:pt x="348228" y="335165"/>
                  <a:pt x="336884" y="346509"/>
                </a:cubicBezTo>
                <a:cubicBezTo>
                  <a:pt x="325540" y="357853"/>
                  <a:pt x="311217" y="365760"/>
                  <a:pt x="298383" y="375385"/>
                </a:cubicBezTo>
                <a:cubicBezTo>
                  <a:pt x="295175" y="385010"/>
                  <a:pt x="293295" y="395186"/>
                  <a:pt x="288758" y="404261"/>
                </a:cubicBezTo>
                <a:cubicBezTo>
                  <a:pt x="275359" y="431059"/>
                  <a:pt x="261916" y="440727"/>
                  <a:pt x="240631" y="462012"/>
                </a:cubicBezTo>
                <a:cubicBezTo>
                  <a:pt x="220601" y="542136"/>
                  <a:pt x="244990" y="462922"/>
                  <a:pt x="211756" y="529389"/>
                </a:cubicBezTo>
                <a:cubicBezTo>
                  <a:pt x="207219" y="538464"/>
                  <a:pt x="207758" y="549823"/>
                  <a:pt x="202130" y="558265"/>
                </a:cubicBezTo>
                <a:cubicBezTo>
                  <a:pt x="194579" y="569591"/>
                  <a:pt x="182880" y="577516"/>
                  <a:pt x="173255" y="587141"/>
                </a:cubicBezTo>
                <a:cubicBezTo>
                  <a:pt x="176463" y="596766"/>
                  <a:pt x="178343" y="606941"/>
                  <a:pt x="182880" y="616016"/>
                </a:cubicBezTo>
                <a:cubicBezTo>
                  <a:pt x="188053" y="626363"/>
                  <a:pt x="201408" y="633346"/>
                  <a:pt x="202130" y="644892"/>
                </a:cubicBezTo>
                <a:cubicBezTo>
                  <a:pt x="204739" y="686643"/>
                  <a:pt x="202651" y="729437"/>
                  <a:pt x="192505" y="770021"/>
                </a:cubicBezTo>
                <a:cubicBezTo>
                  <a:pt x="189204" y="783227"/>
                  <a:pt x="172343" y="788439"/>
                  <a:pt x="163629" y="798896"/>
                </a:cubicBezTo>
                <a:cubicBezTo>
                  <a:pt x="96619" y="879307"/>
                  <a:pt x="199873" y="772278"/>
                  <a:pt x="115503" y="856648"/>
                </a:cubicBezTo>
                <a:lnTo>
                  <a:pt x="96253" y="914400"/>
                </a:lnTo>
                <a:lnTo>
                  <a:pt x="86627" y="943275"/>
                </a:lnTo>
                <a:cubicBezTo>
                  <a:pt x="89836" y="965734"/>
                  <a:pt x="87039" y="989920"/>
                  <a:pt x="96253" y="1010652"/>
                </a:cubicBezTo>
                <a:cubicBezTo>
                  <a:pt x="100951" y="1021223"/>
                  <a:pt x="114781" y="1024730"/>
                  <a:pt x="125128" y="1029903"/>
                </a:cubicBezTo>
                <a:cubicBezTo>
                  <a:pt x="148134" y="1041406"/>
                  <a:pt x="177147" y="1050450"/>
                  <a:pt x="202130" y="1058779"/>
                </a:cubicBezTo>
                <a:cubicBezTo>
                  <a:pt x="211864" y="1073380"/>
                  <a:pt x="231006" y="1096603"/>
                  <a:pt x="231006" y="1116530"/>
                </a:cubicBezTo>
                <a:cubicBezTo>
                  <a:pt x="231006" y="1136046"/>
                  <a:pt x="226114" y="1155349"/>
                  <a:pt x="221381" y="1174282"/>
                </a:cubicBezTo>
                <a:cubicBezTo>
                  <a:pt x="216459" y="1193968"/>
                  <a:pt x="213386" y="1215149"/>
                  <a:pt x="202130" y="1232033"/>
                </a:cubicBezTo>
                <a:lnTo>
                  <a:pt x="163629" y="1289785"/>
                </a:lnTo>
                <a:cubicBezTo>
                  <a:pt x="152911" y="1321941"/>
                  <a:pt x="152436" y="1320904"/>
                  <a:pt x="144379" y="1357162"/>
                </a:cubicBezTo>
                <a:cubicBezTo>
                  <a:pt x="142758" y="1364457"/>
                  <a:pt x="133730" y="1421261"/>
                  <a:pt x="125128" y="1434164"/>
                </a:cubicBezTo>
                <a:cubicBezTo>
                  <a:pt x="117577" y="1445490"/>
                  <a:pt x="103561" y="1451556"/>
                  <a:pt x="96253" y="1463040"/>
                </a:cubicBezTo>
                <a:cubicBezTo>
                  <a:pt x="83462" y="1483140"/>
                  <a:pt x="69179" y="1551232"/>
                  <a:pt x="28876" y="1559292"/>
                </a:cubicBezTo>
                <a:cubicBezTo>
                  <a:pt x="21841" y="1560699"/>
                  <a:pt x="4813" y="1535229"/>
                  <a:pt x="0" y="1530416"/>
                </a:cubicBezTo>
                <a:close/>
              </a:path>
            </a:pathLst>
          </a:custGeom>
          <a:solidFill>
            <a:schemeClr val="tx1">
              <a:lumMod val="7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</a:rPr>
              <a:t>15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0401626" y="278627"/>
            <a:ext cx="1780674" cy="6411436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11</a:t>
            </a:r>
            <a:r>
              <a:rPr lang="en-IN" sz="2400" dirty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Austria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12. Britain 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13. Ireland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14. Norway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15. Sweden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16. Finland 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17. Russia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18. Hungary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19. Serbia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 </a:t>
            </a:r>
            <a:endParaRPr lang="en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4571591" y="500514"/>
            <a:ext cx="876365" cy="1453414"/>
          </a:xfrm>
          <a:custGeom>
            <a:avLst/>
            <a:gdLst>
              <a:gd name="connsiteX0" fmla="*/ 164038 w 876365"/>
              <a:gd name="connsiteY0" fmla="*/ 519764 h 1453414"/>
              <a:gd name="connsiteX1" fmla="*/ 164038 w 876365"/>
              <a:gd name="connsiteY1" fmla="*/ 519764 h 1453414"/>
              <a:gd name="connsiteX2" fmla="*/ 269916 w 876365"/>
              <a:gd name="connsiteY2" fmla="*/ 587141 h 1453414"/>
              <a:gd name="connsiteX3" fmla="*/ 289167 w 876365"/>
              <a:gd name="connsiteY3" fmla="*/ 644892 h 1453414"/>
              <a:gd name="connsiteX4" fmla="*/ 260291 w 876365"/>
              <a:gd name="connsiteY4" fmla="*/ 731520 h 1453414"/>
              <a:gd name="connsiteX5" fmla="*/ 202540 w 876365"/>
              <a:gd name="connsiteY5" fmla="*/ 770021 h 1453414"/>
              <a:gd name="connsiteX6" fmla="*/ 164038 w 876365"/>
              <a:gd name="connsiteY6" fmla="*/ 827772 h 1453414"/>
              <a:gd name="connsiteX7" fmla="*/ 87036 w 876365"/>
              <a:gd name="connsiteY7" fmla="*/ 914400 h 1453414"/>
              <a:gd name="connsiteX8" fmla="*/ 87036 w 876365"/>
              <a:gd name="connsiteY8" fmla="*/ 1193532 h 1453414"/>
              <a:gd name="connsiteX9" fmla="*/ 115912 w 876365"/>
              <a:gd name="connsiteY9" fmla="*/ 1260909 h 1453414"/>
              <a:gd name="connsiteX10" fmla="*/ 144788 w 876365"/>
              <a:gd name="connsiteY10" fmla="*/ 1347537 h 1453414"/>
              <a:gd name="connsiteX11" fmla="*/ 173664 w 876365"/>
              <a:gd name="connsiteY11" fmla="*/ 1357162 h 1453414"/>
              <a:gd name="connsiteX12" fmla="*/ 231415 w 876365"/>
              <a:gd name="connsiteY12" fmla="*/ 1395663 h 1453414"/>
              <a:gd name="connsiteX13" fmla="*/ 250666 w 876365"/>
              <a:gd name="connsiteY13" fmla="*/ 1424539 h 1453414"/>
              <a:gd name="connsiteX14" fmla="*/ 289167 w 876365"/>
              <a:gd name="connsiteY14" fmla="*/ 1434164 h 1453414"/>
              <a:gd name="connsiteX15" fmla="*/ 318043 w 876365"/>
              <a:gd name="connsiteY15" fmla="*/ 1453414 h 1453414"/>
              <a:gd name="connsiteX16" fmla="*/ 414295 w 876365"/>
              <a:gd name="connsiteY16" fmla="*/ 1434164 h 1453414"/>
              <a:gd name="connsiteX17" fmla="*/ 452796 w 876365"/>
              <a:gd name="connsiteY17" fmla="*/ 1405288 h 1453414"/>
              <a:gd name="connsiteX18" fmla="*/ 510548 w 876365"/>
              <a:gd name="connsiteY18" fmla="*/ 1386038 h 1453414"/>
              <a:gd name="connsiteX19" fmla="*/ 539424 w 876365"/>
              <a:gd name="connsiteY19" fmla="*/ 1366787 h 1453414"/>
              <a:gd name="connsiteX20" fmla="*/ 577925 w 876365"/>
              <a:gd name="connsiteY20" fmla="*/ 1337911 h 1453414"/>
              <a:gd name="connsiteX21" fmla="*/ 606801 w 876365"/>
              <a:gd name="connsiteY21" fmla="*/ 1328286 h 1453414"/>
              <a:gd name="connsiteX22" fmla="*/ 674177 w 876365"/>
              <a:gd name="connsiteY22" fmla="*/ 1299410 h 1453414"/>
              <a:gd name="connsiteX23" fmla="*/ 722304 w 876365"/>
              <a:gd name="connsiteY23" fmla="*/ 1270534 h 1453414"/>
              <a:gd name="connsiteX24" fmla="*/ 789681 w 876365"/>
              <a:gd name="connsiteY24" fmla="*/ 1183907 h 1453414"/>
              <a:gd name="connsiteX25" fmla="*/ 837807 w 876365"/>
              <a:gd name="connsiteY25" fmla="*/ 1135781 h 1453414"/>
              <a:gd name="connsiteX26" fmla="*/ 866683 w 876365"/>
              <a:gd name="connsiteY26" fmla="*/ 1078029 h 1453414"/>
              <a:gd name="connsiteX27" fmla="*/ 876308 w 876365"/>
              <a:gd name="connsiteY27" fmla="*/ 1049153 h 1453414"/>
              <a:gd name="connsiteX28" fmla="*/ 866683 w 876365"/>
              <a:gd name="connsiteY28" fmla="*/ 875899 h 1453414"/>
              <a:gd name="connsiteX29" fmla="*/ 780055 w 876365"/>
              <a:gd name="connsiteY29" fmla="*/ 808522 h 1453414"/>
              <a:gd name="connsiteX30" fmla="*/ 751180 w 876365"/>
              <a:gd name="connsiteY30" fmla="*/ 789271 h 1453414"/>
              <a:gd name="connsiteX31" fmla="*/ 741554 w 876365"/>
              <a:gd name="connsiteY31" fmla="*/ 760395 h 1453414"/>
              <a:gd name="connsiteX32" fmla="*/ 712678 w 876365"/>
              <a:gd name="connsiteY32" fmla="*/ 731520 h 1453414"/>
              <a:gd name="connsiteX33" fmla="*/ 703053 w 876365"/>
              <a:gd name="connsiteY33" fmla="*/ 693019 h 1453414"/>
              <a:gd name="connsiteX34" fmla="*/ 645302 w 876365"/>
              <a:gd name="connsiteY34" fmla="*/ 644892 h 1453414"/>
              <a:gd name="connsiteX35" fmla="*/ 635676 w 876365"/>
              <a:gd name="connsiteY35" fmla="*/ 606391 h 1453414"/>
              <a:gd name="connsiteX36" fmla="*/ 616426 w 876365"/>
              <a:gd name="connsiteY36" fmla="*/ 577515 h 1453414"/>
              <a:gd name="connsiteX37" fmla="*/ 587550 w 876365"/>
              <a:gd name="connsiteY37" fmla="*/ 452387 h 1453414"/>
              <a:gd name="connsiteX38" fmla="*/ 558674 w 876365"/>
              <a:gd name="connsiteY38" fmla="*/ 433137 h 1453414"/>
              <a:gd name="connsiteX39" fmla="*/ 539424 w 876365"/>
              <a:gd name="connsiteY39" fmla="*/ 404261 h 1453414"/>
              <a:gd name="connsiteX40" fmla="*/ 520173 w 876365"/>
              <a:gd name="connsiteY40" fmla="*/ 365760 h 1453414"/>
              <a:gd name="connsiteX41" fmla="*/ 481672 w 876365"/>
              <a:gd name="connsiteY41" fmla="*/ 346509 h 1453414"/>
              <a:gd name="connsiteX42" fmla="*/ 462422 w 876365"/>
              <a:gd name="connsiteY42" fmla="*/ 288758 h 1453414"/>
              <a:gd name="connsiteX43" fmla="*/ 452796 w 876365"/>
              <a:gd name="connsiteY43" fmla="*/ 250257 h 1453414"/>
              <a:gd name="connsiteX44" fmla="*/ 395045 w 876365"/>
              <a:gd name="connsiteY44" fmla="*/ 173254 h 1453414"/>
              <a:gd name="connsiteX45" fmla="*/ 385420 w 876365"/>
              <a:gd name="connsiteY45" fmla="*/ 144379 h 1453414"/>
              <a:gd name="connsiteX46" fmla="*/ 375794 w 876365"/>
              <a:gd name="connsiteY46" fmla="*/ 105878 h 1453414"/>
              <a:gd name="connsiteX47" fmla="*/ 356544 w 876365"/>
              <a:gd name="connsiteY47" fmla="*/ 57751 h 1453414"/>
              <a:gd name="connsiteX48" fmla="*/ 346918 w 876365"/>
              <a:gd name="connsiteY48" fmla="*/ 28875 h 1453414"/>
              <a:gd name="connsiteX49" fmla="*/ 327668 w 876365"/>
              <a:gd name="connsiteY49" fmla="*/ 0 h 1453414"/>
              <a:gd name="connsiteX50" fmla="*/ 250666 w 876365"/>
              <a:gd name="connsiteY50" fmla="*/ 9625 h 1453414"/>
              <a:gd name="connsiteX51" fmla="*/ 212165 w 876365"/>
              <a:gd name="connsiteY51" fmla="*/ 115503 h 1453414"/>
              <a:gd name="connsiteX52" fmla="*/ 202540 w 876365"/>
              <a:gd name="connsiteY52" fmla="*/ 144379 h 1453414"/>
              <a:gd name="connsiteX53" fmla="*/ 58161 w 876365"/>
              <a:gd name="connsiteY53" fmla="*/ 173254 h 1453414"/>
              <a:gd name="connsiteX54" fmla="*/ 19660 w 876365"/>
              <a:gd name="connsiteY54" fmla="*/ 192505 h 1453414"/>
              <a:gd name="connsiteX55" fmla="*/ 10034 w 876365"/>
              <a:gd name="connsiteY55" fmla="*/ 288758 h 1453414"/>
              <a:gd name="connsiteX56" fmla="*/ 48535 w 876365"/>
              <a:gd name="connsiteY56" fmla="*/ 356134 h 1453414"/>
              <a:gd name="connsiteX57" fmla="*/ 77411 w 876365"/>
              <a:gd name="connsiteY57" fmla="*/ 375385 h 1453414"/>
              <a:gd name="connsiteX58" fmla="*/ 115912 w 876365"/>
              <a:gd name="connsiteY58" fmla="*/ 404261 h 1453414"/>
              <a:gd name="connsiteX59" fmla="*/ 135163 w 876365"/>
              <a:gd name="connsiteY59" fmla="*/ 433137 h 1453414"/>
              <a:gd name="connsiteX60" fmla="*/ 164038 w 876365"/>
              <a:gd name="connsiteY60" fmla="*/ 519764 h 1453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876365" h="1453414">
                <a:moveTo>
                  <a:pt x="164038" y="519764"/>
                </a:moveTo>
                <a:lnTo>
                  <a:pt x="164038" y="519764"/>
                </a:lnTo>
                <a:cubicBezTo>
                  <a:pt x="199331" y="542223"/>
                  <a:pt x="240336" y="557561"/>
                  <a:pt x="269916" y="587141"/>
                </a:cubicBezTo>
                <a:cubicBezTo>
                  <a:pt x="284264" y="601489"/>
                  <a:pt x="289167" y="644892"/>
                  <a:pt x="289167" y="644892"/>
                </a:cubicBezTo>
                <a:cubicBezTo>
                  <a:pt x="283828" y="676929"/>
                  <a:pt x="286700" y="708412"/>
                  <a:pt x="260291" y="731520"/>
                </a:cubicBezTo>
                <a:cubicBezTo>
                  <a:pt x="242879" y="746755"/>
                  <a:pt x="202540" y="770021"/>
                  <a:pt x="202540" y="770021"/>
                </a:cubicBezTo>
                <a:cubicBezTo>
                  <a:pt x="189706" y="789271"/>
                  <a:pt x="180398" y="811412"/>
                  <a:pt x="164038" y="827772"/>
                </a:cubicBezTo>
                <a:cubicBezTo>
                  <a:pt x="98107" y="893704"/>
                  <a:pt x="121389" y="862872"/>
                  <a:pt x="87036" y="914400"/>
                </a:cubicBezTo>
                <a:cubicBezTo>
                  <a:pt x="51756" y="1020240"/>
                  <a:pt x="70900" y="951500"/>
                  <a:pt x="87036" y="1193532"/>
                </a:cubicBezTo>
                <a:cubicBezTo>
                  <a:pt x="89338" y="1228060"/>
                  <a:pt x="98183" y="1234314"/>
                  <a:pt x="115912" y="1260909"/>
                </a:cubicBezTo>
                <a:cubicBezTo>
                  <a:pt x="120609" y="1289090"/>
                  <a:pt x="118760" y="1326715"/>
                  <a:pt x="144788" y="1347537"/>
                </a:cubicBezTo>
                <a:cubicBezTo>
                  <a:pt x="152711" y="1353875"/>
                  <a:pt x="164795" y="1352235"/>
                  <a:pt x="173664" y="1357162"/>
                </a:cubicBezTo>
                <a:cubicBezTo>
                  <a:pt x="193889" y="1368398"/>
                  <a:pt x="231415" y="1395663"/>
                  <a:pt x="231415" y="1395663"/>
                </a:cubicBezTo>
                <a:cubicBezTo>
                  <a:pt x="237832" y="1405288"/>
                  <a:pt x="241041" y="1418122"/>
                  <a:pt x="250666" y="1424539"/>
                </a:cubicBezTo>
                <a:cubicBezTo>
                  <a:pt x="261673" y="1431877"/>
                  <a:pt x="277008" y="1428953"/>
                  <a:pt x="289167" y="1434164"/>
                </a:cubicBezTo>
                <a:cubicBezTo>
                  <a:pt x="299800" y="1438721"/>
                  <a:pt x="308418" y="1446997"/>
                  <a:pt x="318043" y="1453414"/>
                </a:cubicBezTo>
                <a:cubicBezTo>
                  <a:pt x="332855" y="1451298"/>
                  <a:pt x="391896" y="1446964"/>
                  <a:pt x="414295" y="1434164"/>
                </a:cubicBezTo>
                <a:cubicBezTo>
                  <a:pt x="428223" y="1426205"/>
                  <a:pt x="438447" y="1412462"/>
                  <a:pt x="452796" y="1405288"/>
                </a:cubicBezTo>
                <a:cubicBezTo>
                  <a:pt x="470946" y="1396213"/>
                  <a:pt x="510548" y="1386038"/>
                  <a:pt x="510548" y="1386038"/>
                </a:cubicBezTo>
                <a:cubicBezTo>
                  <a:pt x="520173" y="1379621"/>
                  <a:pt x="530011" y="1373511"/>
                  <a:pt x="539424" y="1366787"/>
                </a:cubicBezTo>
                <a:cubicBezTo>
                  <a:pt x="552478" y="1357463"/>
                  <a:pt x="563997" y="1345870"/>
                  <a:pt x="577925" y="1337911"/>
                </a:cubicBezTo>
                <a:cubicBezTo>
                  <a:pt x="586734" y="1332877"/>
                  <a:pt x="597176" y="1331494"/>
                  <a:pt x="606801" y="1328286"/>
                </a:cubicBezTo>
                <a:cubicBezTo>
                  <a:pt x="684723" y="1276335"/>
                  <a:pt x="580952" y="1340843"/>
                  <a:pt x="674177" y="1299410"/>
                </a:cubicBezTo>
                <a:cubicBezTo>
                  <a:pt x="691273" y="1291812"/>
                  <a:pt x="706262" y="1280159"/>
                  <a:pt x="722304" y="1270534"/>
                </a:cubicBezTo>
                <a:cubicBezTo>
                  <a:pt x="819622" y="1124559"/>
                  <a:pt x="714283" y="1274386"/>
                  <a:pt x="789681" y="1183907"/>
                </a:cubicBezTo>
                <a:cubicBezTo>
                  <a:pt x="829786" y="1135781"/>
                  <a:pt x="784868" y="1171073"/>
                  <a:pt x="837807" y="1135781"/>
                </a:cubicBezTo>
                <a:cubicBezTo>
                  <a:pt x="862000" y="1063201"/>
                  <a:pt x="829365" y="1152665"/>
                  <a:pt x="866683" y="1078029"/>
                </a:cubicBezTo>
                <a:cubicBezTo>
                  <a:pt x="871220" y="1068954"/>
                  <a:pt x="873100" y="1058778"/>
                  <a:pt x="876308" y="1049153"/>
                </a:cubicBezTo>
                <a:cubicBezTo>
                  <a:pt x="873100" y="991402"/>
                  <a:pt x="882878" y="931426"/>
                  <a:pt x="866683" y="875899"/>
                </a:cubicBezTo>
                <a:cubicBezTo>
                  <a:pt x="852699" y="827953"/>
                  <a:pt x="815774" y="820428"/>
                  <a:pt x="780055" y="808522"/>
                </a:cubicBezTo>
                <a:cubicBezTo>
                  <a:pt x="770430" y="802105"/>
                  <a:pt x="758406" y="798304"/>
                  <a:pt x="751180" y="789271"/>
                </a:cubicBezTo>
                <a:cubicBezTo>
                  <a:pt x="744842" y="781348"/>
                  <a:pt x="747182" y="768837"/>
                  <a:pt x="741554" y="760395"/>
                </a:cubicBezTo>
                <a:cubicBezTo>
                  <a:pt x="734003" y="749069"/>
                  <a:pt x="722303" y="741145"/>
                  <a:pt x="712678" y="731520"/>
                </a:cubicBezTo>
                <a:cubicBezTo>
                  <a:pt x="709470" y="718686"/>
                  <a:pt x="709616" y="704505"/>
                  <a:pt x="703053" y="693019"/>
                </a:cubicBezTo>
                <a:cubicBezTo>
                  <a:pt x="691652" y="673067"/>
                  <a:pt x="663701" y="657159"/>
                  <a:pt x="645302" y="644892"/>
                </a:cubicBezTo>
                <a:cubicBezTo>
                  <a:pt x="642093" y="632058"/>
                  <a:pt x="640887" y="618550"/>
                  <a:pt x="635676" y="606391"/>
                </a:cubicBezTo>
                <a:cubicBezTo>
                  <a:pt x="631119" y="595758"/>
                  <a:pt x="619750" y="588595"/>
                  <a:pt x="616426" y="577515"/>
                </a:cubicBezTo>
                <a:cubicBezTo>
                  <a:pt x="612601" y="564765"/>
                  <a:pt x="606221" y="464834"/>
                  <a:pt x="587550" y="452387"/>
                </a:cubicBezTo>
                <a:lnTo>
                  <a:pt x="558674" y="433137"/>
                </a:lnTo>
                <a:cubicBezTo>
                  <a:pt x="552257" y="423512"/>
                  <a:pt x="545163" y="414305"/>
                  <a:pt x="539424" y="404261"/>
                </a:cubicBezTo>
                <a:cubicBezTo>
                  <a:pt x="532305" y="391803"/>
                  <a:pt x="530319" y="375906"/>
                  <a:pt x="520173" y="365760"/>
                </a:cubicBezTo>
                <a:cubicBezTo>
                  <a:pt x="510027" y="355614"/>
                  <a:pt x="494506" y="352926"/>
                  <a:pt x="481672" y="346509"/>
                </a:cubicBezTo>
                <a:cubicBezTo>
                  <a:pt x="475255" y="327259"/>
                  <a:pt x="467344" y="308444"/>
                  <a:pt x="462422" y="288758"/>
                </a:cubicBezTo>
                <a:cubicBezTo>
                  <a:pt x="459213" y="275924"/>
                  <a:pt x="459462" y="261684"/>
                  <a:pt x="452796" y="250257"/>
                </a:cubicBezTo>
                <a:cubicBezTo>
                  <a:pt x="436630" y="222543"/>
                  <a:pt x="395045" y="173254"/>
                  <a:pt x="395045" y="173254"/>
                </a:cubicBezTo>
                <a:cubicBezTo>
                  <a:pt x="391837" y="163629"/>
                  <a:pt x="388207" y="154134"/>
                  <a:pt x="385420" y="144379"/>
                </a:cubicBezTo>
                <a:cubicBezTo>
                  <a:pt x="381786" y="131659"/>
                  <a:pt x="379977" y="118428"/>
                  <a:pt x="375794" y="105878"/>
                </a:cubicBezTo>
                <a:cubicBezTo>
                  <a:pt x="370330" y="89487"/>
                  <a:pt x="362611" y="73929"/>
                  <a:pt x="356544" y="57751"/>
                </a:cubicBezTo>
                <a:cubicBezTo>
                  <a:pt x="352981" y="48251"/>
                  <a:pt x="351456" y="37950"/>
                  <a:pt x="346918" y="28875"/>
                </a:cubicBezTo>
                <a:cubicBezTo>
                  <a:pt x="341745" y="18528"/>
                  <a:pt x="334085" y="9625"/>
                  <a:pt x="327668" y="0"/>
                </a:cubicBezTo>
                <a:cubicBezTo>
                  <a:pt x="302001" y="3208"/>
                  <a:pt x="274976" y="785"/>
                  <a:pt x="250666" y="9625"/>
                </a:cubicBezTo>
                <a:cubicBezTo>
                  <a:pt x="206445" y="25705"/>
                  <a:pt x="217881" y="84067"/>
                  <a:pt x="212165" y="115503"/>
                </a:cubicBezTo>
                <a:cubicBezTo>
                  <a:pt x="210350" y="125485"/>
                  <a:pt x="208878" y="136456"/>
                  <a:pt x="202540" y="144379"/>
                </a:cubicBezTo>
                <a:cubicBezTo>
                  <a:pt x="172030" y="182516"/>
                  <a:pt x="83290" y="171160"/>
                  <a:pt x="58161" y="173254"/>
                </a:cubicBezTo>
                <a:cubicBezTo>
                  <a:pt x="45327" y="179671"/>
                  <a:pt x="29806" y="182359"/>
                  <a:pt x="19660" y="192505"/>
                </a:cubicBezTo>
                <a:cubicBezTo>
                  <a:pt x="-9353" y="221518"/>
                  <a:pt x="-543" y="253500"/>
                  <a:pt x="10034" y="288758"/>
                </a:cubicBezTo>
                <a:cubicBezTo>
                  <a:pt x="13269" y="299541"/>
                  <a:pt x="38409" y="346008"/>
                  <a:pt x="48535" y="356134"/>
                </a:cubicBezTo>
                <a:cubicBezTo>
                  <a:pt x="56715" y="364314"/>
                  <a:pt x="67998" y="368661"/>
                  <a:pt x="77411" y="375385"/>
                </a:cubicBezTo>
                <a:cubicBezTo>
                  <a:pt x="90465" y="384709"/>
                  <a:pt x="104568" y="392917"/>
                  <a:pt x="115912" y="404261"/>
                </a:cubicBezTo>
                <a:cubicBezTo>
                  <a:pt x="124092" y="412441"/>
                  <a:pt x="128746" y="423512"/>
                  <a:pt x="135163" y="433137"/>
                </a:cubicBezTo>
                <a:lnTo>
                  <a:pt x="164038" y="519764"/>
                </a:lnTo>
                <a:close/>
              </a:path>
            </a:pathLst>
          </a:custGeom>
          <a:solidFill>
            <a:schemeClr val="tx2">
              <a:lumMod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16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4947385" y="284844"/>
            <a:ext cx="3517777" cy="4085086"/>
          </a:xfrm>
          <a:custGeom>
            <a:avLst/>
            <a:gdLst>
              <a:gd name="connsiteX0" fmla="*/ 0 w 3517777"/>
              <a:gd name="connsiteY0" fmla="*/ 292672 h 4085086"/>
              <a:gd name="connsiteX1" fmla="*/ 0 w 3517777"/>
              <a:gd name="connsiteY1" fmla="*/ 292672 h 4085086"/>
              <a:gd name="connsiteX2" fmla="*/ 105878 w 3517777"/>
              <a:gd name="connsiteY2" fmla="*/ 360049 h 4085086"/>
              <a:gd name="connsiteX3" fmla="*/ 144379 w 3517777"/>
              <a:gd name="connsiteY3" fmla="*/ 552554 h 4085086"/>
              <a:gd name="connsiteX4" fmla="*/ 163630 w 3517777"/>
              <a:gd name="connsiteY4" fmla="*/ 581430 h 4085086"/>
              <a:gd name="connsiteX5" fmla="*/ 173255 w 3517777"/>
              <a:gd name="connsiteY5" fmla="*/ 658432 h 4085086"/>
              <a:gd name="connsiteX6" fmla="*/ 202131 w 3517777"/>
              <a:gd name="connsiteY6" fmla="*/ 677682 h 4085086"/>
              <a:gd name="connsiteX7" fmla="*/ 231007 w 3517777"/>
              <a:gd name="connsiteY7" fmla="*/ 764310 h 4085086"/>
              <a:gd name="connsiteX8" fmla="*/ 240632 w 3517777"/>
              <a:gd name="connsiteY8" fmla="*/ 812436 h 4085086"/>
              <a:gd name="connsiteX9" fmla="*/ 259882 w 3517777"/>
              <a:gd name="connsiteY9" fmla="*/ 841312 h 4085086"/>
              <a:gd name="connsiteX10" fmla="*/ 308009 w 3517777"/>
              <a:gd name="connsiteY10" fmla="*/ 927939 h 4085086"/>
              <a:gd name="connsiteX11" fmla="*/ 365760 w 3517777"/>
              <a:gd name="connsiteY11" fmla="*/ 976065 h 4085086"/>
              <a:gd name="connsiteX12" fmla="*/ 394636 w 3517777"/>
              <a:gd name="connsiteY12" fmla="*/ 1033817 h 4085086"/>
              <a:gd name="connsiteX13" fmla="*/ 404261 w 3517777"/>
              <a:gd name="connsiteY13" fmla="*/ 1062693 h 4085086"/>
              <a:gd name="connsiteX14" fmla="*/ 462013 w 3517777"/>
              <a:gd name="connsiteY14" fmla="*/ 1101194 h 4085086"/>
              <a:gd name="connsiteX15" fmla="*/ 490889 w 3517777"/>
              <a:gd name="connsiteY15" fmla="*/ 1139695 h 4085086"/>
              <a:gd name="connsiteX16" fmla="*/ 500514 w 3517777"/>
              <a:gd name="connsiteY16" fmla="*/ 1168571 h 4085086"/>
              <a:gd name="connsiteX17" fmla="*/ 519764 w 3517777"/>
              <a:gd name="connsiteY17" fmla="*/ 1197447 h 4085086"/>
              <a:gd name="connsiteX18" fmla="*/ 539015 w 3517777"/>
              <a:gd name="connsiteY18" fmla="*/ 1255198 h 4085086"/>
              <a:gd name="connsiteX19" fmla="*/ 529390 w 3517777"/>
              <a:gd name="connsiteY19" fmla="*/ 1351451 h 4085086"/>
              <a:gd name="connsiteX20" fmla="*/ 490889 w 3517777"/>
              <a:gd name="connsiteY20" fmla="*/ 1380327 h 4085086"/>
              <a:gd name="connsiteX21" fmla="*/ 433137 w 3517777"/>
              <a:gd name="connsiteY21" fmla="*/ 1409202 h 4085086"/>
              <a:gd name="connsiteX22" fmla="*/ 413887 w 3517777"/>
              <a:gd name="connsiteY22" fmla="*/ 1438078 h 4085086"/>
              <a:gd name="connsiteX23" fmla="*/ 404261 w 3517777"/>
              <a:gd name="connsiteY23" fmla="*/ 1524705 h 4085086"/>
              <a:gd name="connsiteX24" fmla="*/ 433137 w 3517777"/>
              <a:gd name="connsiteY24" fmla="*/ 1534331 h 4085086"/>
              <a:gd name="connsiteX25" fmla="*/ 500514 w 3517777"/>
              <a:gd name="connsiteY25" fmla="*/ 1563207 h 4085086"/>
              <a:gd name="connsiteX26" fmla="*/ 490889 w 3517777"/>
              <a:gd name="connsiteY26" fmla="*/ 1592082 h 4085086"/>
              <a:gd name="connsiteX27" fmla="*/ 433137 w 3517777"/>
              <a:gd name="connsiteY27" fmla="*/ 1640209 h 4085086"/>
              <a:gd name="connsiteX28" fmla="*/ 413887 w 3517777"/>
              <a:gd name="connsiteY28" fmla="*/ 1697960 h 4085086"/>
              <a:gd name="connsiteX29" fmla="*/ 394636 w 3517777"/>
              <a:gd name="connsiteY29" fmla="*/ 1871215 h 4085086"/>
              <a:gd name="connsiteX30" fmla="*/ 404261 w 3517777"/>
              <a:gd name="connsiteY30" fmla="*/ 1957842 h 4085086"/>
              <a:gd name="connsiteX31" fmla="*/ 413887 w 3517777"/>
              <a:gd name="connsiteY31" fmla="*/ 1986718 h 4085086"/>
              <a:gd name="connsiteX32" fmla="*/ 442762 w 3517777"/>
              <a:gd name="connsiteY32" fmla="*/ 1996343 h 4085086"/>
              <a:gd name="connsiteX33" fmla="*/ 481263 w 3517777"/>
              <a:gd name="connsiteY33" fmla="*/ 2025219 h 4085086"/>
              <a:gd name="connsiteX34" fmla="*/ 529390 w 3517777"/>
              <a:gd name="connsiteY34" fmla="*/ 2111847 h 4085086"/>
              <a:gd name="connsiteX35" fmla="*/ 548640 w 3517777"/>
              <a:gd name="connsiteY35" fmla="*/ 2140722 h 4085086"/>
              <a:gd name="connsiteX36" fmla="*/ 558266 w 3517777"/>
              <a:gd name="connsiteY36" fmla="*/ 2169598 h 4085086"/>
              <a:gd name="connsiteX37" fmla="*/ 587141 w 3517777"/>
              <a:gd name="connsiteY37" fmla="*/ 2198474 h 4085086"/>
              <a:gd name="connsiteX38" fmla="*/ 596767 w 3517777"/>
              <a:gd name="connsiteY38" fmla="*/ 2227350 h 4085086"/>
              <a:gd name="connsiteX39" fmla="*/ 625642 w 3517777"/>
              <a:gd name="connsiteY39" fmla="*/ 2236975 h 4085086"/>
              <a:gd name="connsiteX40" fmla="*/ 654518 w 3517777"/>
              <a:gd name="connsiteY40" fmla="*/ 2256225 h 4085086"/>
              <a:gd name="connsiteX41" fmla="*/ 683394 w 3517777"/>
              <a:gd name="connsiteY41" fmla="*/ 2265851 h 4085086"/>
              <a:gd name="connsiteX42" fmla="*/ 885524 w 3517777"/>
              <a:gd name="connsiteY42" fmla="*/ 2275476 h 4085086"/>
              <a:gd name="connsiteX43" fmla="*/ 904775 w 3517777"/>
              <a:gd name="connsiteY43" fmla="*/ 2304352 h 4085086"/>
              <a:gd name="connsiteX44" fmla="*/ 914400 w 3517777"/>
              <a:gd name="connsiteY44" fmla="*/ 2362103 h 4085086"/>
              <a:gd name="connsiteX45" fmla="*/ 924026 w 3517777"/>
              <a:gd name="connsiteY45" fmla="*/ 2429480 h 4085086"/>
              <a:gd name="connsiteX46" fmla="*/ 962527 w 3517777"/>
              <a:gd name="connsiteY46" fmla="*/ 2487232 h 4085086"/>
              <a:gd name="connsiteX47" fmla="*/ 1020278 w 3517777"/>
              <a:gd name="connsiteY47" fmla="*/ 2516108 h 4085086"/>
              <a:gd name="connsiteX48" fmla="*/ 1058779 w 3517777"/>
              <a:gd name="connsiteY48" fmla="*/ 2535358 h 4085086"/>
              <a:gd name="connsiteX49" fmla="*/ 1116531 w 3517777"/>
              <a:gd name="connsiteY49" fmla="*/ 2554609 h 4085086"/>
              <a:gd name="connsiteX50" fmla="*/ 1135781 w 3517777"/>
              <a:gd name="connsiteY50" fmla="*/ 2583484 h 4085086"/>
              <a:gd name="connsiteX51" fmla="*/ 1164657 w 3517777"/>
              <a:gd name="connsiteY51" fmla="*/ 2612360 h 4085086"/>
              <a:gd name="connsiteX52" fmla="*/ 1116531 w 3517777"/>
              <a:gd name="connsiteY52" fmla="*/ 2698988 h 4085086"/>
              <a:gd name="connsiteX53" fmla="*/ 1116531 w 3517777"/>
              <a:gd name="connsiteY53" fmla="*/ 2824116 h 4085086"/>
              <a:gd name="connsiteX54" fmla="*/ 1135781 w 3517777"/>
              <a:gd name="connsiteY54" fmla="*/ 2852992 h 4085086"/>
              <a:gd name="connsiteX55" fmla="*/ 1183908 w 3517777"/>
              <a:gd name="connsiteY55" fmla="*/ 2843367 h 4085086"/>
              <a:gd name="connsiteX56" fmla="*/ 1203158 w 3517777"/>
              <a:gd name="connsiteY56" fmla="*/ 2814491 h 4085086"/>
              <a:gd name="connsiteX57" fmla="*/ 1241659 w 3517777"/>
              <a:gd name="connsiteY57" fmla="*/ 2804865 h 4085086"/>
              <a:gd name="connsiteX58" fmla="*/ 1366788 w 3517777"/>
              <a:gd name="connsiteY58" fmla="*/ 2814491 h 4085086"/>
              <a:gd name="connsiteX59" fmla="*/ 1395663 w 3517777"/>
              <a:gd name="connsiteY59" fmla="*/ 2833741 h 4085086"/>
              <a:gd name="connsiteX60" fmla="*/ 1434164 w 3517777"/>
              <a:gd name="connsiteY60" fmla="*/ 2862617 h 4085086"/>
              <a:gd name="connsiteX61" fmla="*/ 1453415 w 3517777"/>
              <a:gd name="connsiteY61" fmla="*/ 2920369 h 4085086"/>
              <a:gd name="connsiteX62" fmla="*/ 1511167 w 3517777"/>
              <a:gd name="connsiteY62" fmla="*/ 2958870 h 4085086"/>
              <a:gd name="connsiteX63" fmla="*/ 1588169 w 3517777"/>
              <a:gd name="connsiteY63" fmla="*/ 2978120 h 4085086"/>
              <a:gd name="connsiteX64" fmla="*/ 1636295 w 3517777"/>
              <a:gd name="connsiteY64" fmla="*/ 3026247 h 4085086"/>
              <a:gd name="connsiteX65" fmla="*/ 1645920 w 3517777"/>
              <a:gd name="connsiteY65" fmla="*/ 3055122 h 4085086"/>
              <a:gd name="connsiteX66" fmla="*/ 1684421 w 3517777"/>
              <a:gd name="connsiteY66" fmla="*/ 3064748 h 4085086"/>
              <a:gd name="connsiteX67" fmla="*/ 2127183 w 3517777"/>
              <a:gd name="connsiteY67" fmla="*/ 3074373 h 4085086"/>
              <a:gd name="connsiteX68" fmla="*/ 2165684 w 3517777"/>
              <a:gd name="connsiteY68" fmla="*/ 3132124 h 4085086"/>
              <a:gd name="connsiteX69" fmla="*/ 2175310 w 3517777"/>
              <a:gd name="connsiteY69" fmla="*/ 3170625 h 4085086"/>
              <a:gd name="connsiteX70" fmla="*/ 2194560 w 3517777"/>
              <a:gd name="connsiteY70" fmla="*/ 3209127 h 4085086"/>
              <a:gd name="connsiteX71" fmla="*/ 2204186 w 3517777"/>
              <a:gd name="connsiteY71" fmla="*/ 3238002 h 4085086"/>
              <a:gd name="connsiteX72" fmla="*/ 2194560 w 3517777"/>
              <a:gd name="connsiteY72" fmla="*/ 3392007 h 4085086"/>
              <a:gd name="connsiteX73" fmla="*/ 2184935 w 3517777"/>
              <a:gd name="connsiteY73" fmla="*/ 3420882 h 4085086"/>
              <a:gd name="connsiteX74" fmla="*/ 2117558 w 3517777"/>
              <a:gd name="connsiteY74" fmla="*/ 3507510 h 4085086"/>
              <a:gd name="connsiteX75" fmla="*/ 2098308 w 3517777"/>
              <a:gd name="connsiteY75" fmla="*/ 3546011 h 4085086"/>
              <a:gd name="connsiteX76" fmla="*/ 2213811 w 3517777"/>
              <a:gd name="connsiteY76" fmla="*/ 3536385 h 4085086"/>
              <a:gd name="connsiteX77" fmla="*/ 2242687 w 3517777"/>
              <a:gd name="connsiteY77" fmla="*/ 3546011 h 4085086"/>
              <a:gd name="connsiteX78" fmla="*/ 2213811 w 3517777"/>
              <a:gd name="connsiteY78" fmla="*/ 3574887 h 4085086"/>
              <a:gd name="connsiteX79" fmla="*/ 2175310 w 3517777"/>
              <a:gd name="connsiteY79" fmla="*/ 3603762 h 4085086"/>
              <a:gd name="connsiteX80" fmla="*/ 2156059 w 3517777"/>
              <a:gd name="connsiteY80" fmla="*/ 3632638 h 4085086"/>
              <a:gd name="connsiteX81" fmla="*/ 2136809 w 3517777"/>
              <a:gd name="connsiteY81" fmla="*/ 3882895 h 4085086"/>
              <a:gd name="connsiteX82" fmla="*/ 2117558 w 3517777"/>
              <a:gd name="connsiteY82" fmla="*/ 3940647 h 4085086"/>
              <a:gd name="connsiteX83" fmla="*/ 2127183 w 3517777"/>
              <a:gd name="connsiteY83" fmla="*/ 3969522 h 4085086"/>
              <a:gd name="connsiteX84" fmla="*/ 2156059 w 3517777"/>
              <a:gd name="connsiteY84" fmla="*/ 3979148 h 4085086"/>
              <a:gd name="connsiteX85" fmla="*/ 2261937 w 3517777"/>
              <a:gd name="connsiteY85" fmla="*/ 3998398 h 4085086"/>
              <a:gd name="connsiteX86" fmla="*/ 2348564 w 3517777"/>
              <a:gd name="connsiteY86" fmla="*/ 4046524 h 4085086"/>
              <a:gd name="connsiteX87" fmla="*/ 2464068 w 3517777"/>
              <a:gd name="connsiteY87" fmla="*/ 4056150 h 4085086"/>
              <a:gd name="connsiteX88" fmla="*/ 2492943 w 3517777"/>
              <a:gd name="connsiteY88" fmla="*/ 4065775 h 4085086"/>
              <a:gd name="connsiteX89" fmla="*/ 2521819 w 3517777"/>
              <a:gd name="connsiteY89" fmla="*/ 4085025 h 4085086"/>
              <a:gd name="connsiteX90" fmla="*/ 2589196 w 3517777"/>
              <a:gd name="connsiteY90" fmla="*/ 4065775 h 4085086"/>
              <a:gd name="connsiteX91" fmla="*/ 2608447 w 3517777"/>
              <a:gd name="connsiteY91" fmla="*/ 4036899 h 4085086"/>
              <a:gd name="connsiteX92" fmla="*/ 2637322 w 3517777"/>
              <a:gd name="connsiteY92" fmla="*/ 4046524 h 4085086"/>
              <a:gd name="connsiteX93" fmla="*/ 2723950 w 3517777"/>
              <a:gd name="connsiteY93" fmla="*/ 4056150 h 4085086"/>
              <a:gd name="connsiteX94" fmla="*/ 2781701 w 3517777"/>
              <a:gd name="connsiteY94" fmla="*/ 4065775 h 4085086"/>
              <a:gd name="connsiteX95" fmla="*/ 2926080 w 3517777"/>
              <a:gd name="connsiteY95" fmla="*/ 4056150 h 4085086"/>
              <a:gd name="connsiteX96" fmla="*/ 2983832 w 3517777"/>
              <a:gd name="connsiteY96" fmla="*/ 4017649 h 4085086"/>
              <a:gd name="connsiteX97" fmla="*/ 3022333 w 3517777"/>
              <a:gd name="connsiteY97" fmla="*/ 4008023 h 4085086"/>
              <a:gd name="connsiteX98" fmla="*/ 3147461 w 3517777"/>
              <a:gd name="connsiteY98" fmla="*/ 4017649 h 4085086"/>
              <a:gd name="connsiteX99" fmla="*/ 3224463 w 3517777"/>
              <a:gd name="connsiteY99" fmla="*/ 4036899 h 4085086"/>
              <a:gd name="connsiteX100" fmla="*/ 3368842 w 3517777"/>
              <a:gd name="connsiteY100" fmla="*/ 3969522 h 4085086"/>
              <a:gd name="connsiteX101" fmla="*/ 3359217 w 3517777"/>
              <a:gd name="connsiteY101" fmla="*/ 3940647 h 4085086"/>
              <a:gd name="connsiteX102" fmla="*/ 3330341 w 3517777"/>
              <a:gd name="connsiteY102" fmla="*/ 3950272 h 4085086"/>
              <a:gd name="connsiteX103" fmla="*/ 3262964 w 3517777"/>
              <a:gd name="connsiteY103" fmla="*/ 3911771 h 4085086"/>
              <a:gd name="connsiteX104" fmla="*/ 3234089 w 3517777"/>
              <a:gd name="connsiteY104" fmla="*/ 3854019 h 4085086"/>
              <a:gd name="connsiteX105" fmla="*/ 3185962 w 3517777"/>
              <a:gd name="connsiteY105" fmla="*/ 3767392 h 4085086"/>
              <a:gd name="connsiteX106" fmla="*/ 3157087 w 3517777"/>
              <a:gd name="connsiteY106" fmla="*/ 3738516 h 4085086"/>
              <a:gd name="connsiteX107" fmla="*/ 3118586 w 3517777"/>
              <a:gd name="connsiteY107" fmla="*/ 3680764 h 4085086"/>
              <a:gd name="connsiteX108" fmla="*/ 3099335 w 3517777"/>
              <a:gd name="connsiteY108" fmla="*/ 3651889 h 4085086"/>
              <a:gd name="connsiteX109" fmla="*/ 3060834 w 3517777"/>
              <a:gd name="connsiteY109" fmla="*/ 3594137 h 4085086"/>
              <a:gd name="connsiteX110" fmla="*/ 3051209 w 3517777"/>
              <a:gd name="connsiteY110" fmla="*/ 3565261 h 4085086"/>
              <a:gd name="connsiteX111" fmla="*/ 3060834 w 3517777"/>
              <a:gd name="connsiteY111" fmla="*/ 3420882 h 4085086"/>
              <a:gd name="connsiteX112" fmla="*/ 3080084 w 3517777"/>
              <a:gd name="connsiteY112" fmla="*/ 3363131 h 4085086"/>
              <a:gd name="connsiteX113" fmla="*/ 3089710 w 3517777"/>
              <a:gd name="connsiteY113" fmla="*/ 3276503 h 4085086"/>
              <a:gd name="connsiteX114" fmla="*/ 3108960 w 3517777"/>
              <a:gd name="connsiteY114" fmla="*/ 3218752 h 4085086"/>
              <a:gd name="connsiteX115" fmla="*/ 3099335 w 3517777"/>
              <a:gd name="connsiteY115" fmla="*/ 3151375 h 4085086"/>
              <a:gd name="connsiteX116" fmla="*/ 3051209 w 3517777"/>
              <a:gd name="connsiteY116" fmla="*/ 3141750 h 4085086"/>
              <a:gd name="connsiteX117" fmla="*/ 2993457 w 3517777"/>
              <a:gd name="connsiteY117" fmla="*/ 3132124 h 4085086"/>
              <a:gd name="connsiteX118" fmla="*/ 2964581 w 3517777"/>
              <a:gd name="connsiteY118" fmla="*/ 3093623 h 4085086"/>
              <a:gd name="connsiteX119" fmla="*/ 2945331 w 3517777"/>
              <a:gd name="connsiteY119" fmla="*/ 3064748 h 4085086"/>
              <a:gd name="connsiteX120" fmla="*/ 2887579 w 3517777"/>
              <a:gd name="connsiteY120" fmla="*/ 3035872 h 4085086"/>
              <a:gd name="connsiteX121" fmla="*/ 2868329 w 3517777"/>
              <a:gd name="connsiteY121" fmla="*/ 3006996 h 4085086"/>
              <a:gd name="connsiteX122" fmla="*/ 2829828 w 3517777"/>
              <a:gd name="connsiteY122" fmla="*/ 2997371 h 4085086"/>
              <a:gd name="connsiteX123" fmla="*/ 2762451 w 3517777"/>
              <a:gd name="connsiteY123" fmla="*/ 2968495 h 4085086"/>
              <a:gd name="connsiteX124" fmla="*/ 2752826 w 3517777"/>
              <a:gd name="connsiteY124" fmla="*/ 2939619 h 4085086"/>
              <a:gd name="connsiteX125" fmla="*/ 2714324 w 3517777"/>
              <a:gd name="connsiteY125" fmla="*/ 2881868 h 4085086"/>
              <a:gd name="connsiteX126" fmla="*/ 2704699 w 3517777"/>
              <a:gd name="connsiteY126" fmla="*/ 2775990 h 4085086"/>
              <a:gd name="connsiteX127" fmla="*/ 2695074 w 3517777"/>
              <a:gd name="connsiteY127" fmla="*/ 2747114 h 4085086"/>
              <a:gd name="connsiteX128" fmla="*/ 2685449 w 3517777"/>
              <a:gd name="connsiteY128" fmla="*/ 2708613 h 4085086"/>
              <a:gd name="connsiteX129" fmla="*/ 2666198 w 3517777"/>
              <a:gd name="connsiteY129" fmla="*/ 2650861 h 4085086"/>
              <a:gd name="connsiteX130" fmla="*/ 2656573 w 3517777"/>
              <a:gd name="connsiteY130" fmla="*/ 2621985 h 4085086"/>
              <a:gd name="connsiteX131" fmla="*/ 2685449 w 3517777"/>
              <a:gd name="connsiteY131" fmla="*/ 2612360 h 4085086"/>
              <a:gd name="connsiteX132" fmla="*/ 2743200 w 3517777"/>
              <a:gd name="connsiteY132" fmla="*/ 2650861 h 4085086"/>
              <a:gd name="connsiteX133" fmla="*/ 2743200 w 3517777"/>
              <a:gd name="connsiteY133" fmla="*/ 2371729 h 4085086"/>
              <a:gd name="connsiteX134" fmla="*/ 2772076 w 3517777"/>
              <a:gd name="connsiteY134" fmla="*/ 2352478 h 4085086"/>
              <a:gd name="connsiteX135" fmla="*/ 2800952 w 3517777"/>
              <a:gd name="connsiteY135" fmla="*/ 2323602 h 4085086"/>
              <a:gd name="connsiteX136" fmla="*/ 2820202 w 3517777"/>
              <a:gd name="connsiteY136" fmla="*/ 2294727 h 4085086"/>
              <a:gd name="connsiteX137" fmla="*/ 2849078 w 3517777"/>
              <a:gd name="connsiteY137" fmla="*/ 2285101 h 4085086"/>
              <a:gd name="connsiteX138" fmla="*/ 2906830 w 3517777"/>
              <a:gd name="connsiteY138" fmla="*/ 2256225 h 4085086"/>
              <a:gd name="connsiteX139" fmla="*/ 3166712 w 3517777"/>
              <a:gd name="connsiteY139" fmla="*/ 2256225 h 4085086"/>
              <a:gd name="connsiteX140" fmla="*/ 3195588 w 3517777"/>
              <a:gd name="connsiteY140" fmla="*/ 2227350 h 4085086"/>
              <a:gd name="connsiteX141" fmla="*/ 3214838 w 3517777"/>
              <a:gd name="connsiteY141" fmla="*/ 2150348 h 4085086"/>
              <a:gd name="connsiteX142" fmla="*/ 3243714 w 3517777"/>
              <a:gd name="connsiteY142" fmla="*/ 2111847 h 4085086"/>
              <a:gd name="connsiteX143" fmla="*/ 3272590 w 3517777"/>
              <a:gd name="connsiteY143" fmla="*/ 2092596 h 4085086"/>
              <a:gd name="connsiteX144" fmla="*/ 3330341 w 3517777"/>
              <a:gd name="connsiteY144" fmla="*/ 2082971 h 4085086"/>
              <a:gd name="connsiteX145" fmla="*/ 3359217 w 3517777"/>
              <a:gd name="connsiteY145" fmla="*/ 2073345 h 4085086"/>
              <a:gd name="connsiteX146" fmla="*/ 3388093 w 3517777"/>
              <a:gd name="connsiteY146" fmla="*/ 2044470 h 4085086"/>
              <a:gd name="connsiteX147" fmla="*/ 3407343 w 3517777"/>
              <a:gd name="connsiteY147" fmla="*/ 1977093 h 4085086"/>
              <a:gd name="connsiteX148" fmla="*/ 3397718 w 3517777"/>
              <a:gd name="connsiteY148" fmla="*/ 1919341 h 4085086"/>
              <a:gd name="connsiteX149" fmla="*/ 3282215 w 3517777"/>
              <a:gd name="connsiteY149" fmla="*/ 1871215 h 4085086"/>
              <a:gd name="connsiteX150" fmla="*/ 3272590 w 3517777"/>
              <a:gd name="connsiteY150" fmla="*/ 1842339 h 4085086"/>
              <a:gd name="connsiteX151" fmla="*/ 3253339 w 3517777"/>
              <a:gd name="connsiteY151" fmla="*/ 1813463 h 4085086"/>
              <a:gd name="connsiteX152" fmla="*/ 3234089 w 3517777"/>
              <a:gd name="connsiteY152" fmla="*/ 1736461 h 4085086"/>
              <a:gd name="connsiteX153" fmla="*/ 3224463 w 3517777"/>
              <a:gd name="connsiteY153" fmla="*/ 1707585 h 4085086"/>
              <a:gd name="connsiteX154" fmla="*/ 3166712 w 3517777"/>
              <a:gd name="connsiteY154" fmla="*/ 1669084 h 4085086"/>
              <a:gd name="connsiteX155" fmla="*/ 3108960 w 3517777"/>
              <a:gd name="connsiteY155" fmla="*/ 1601708 h 4085086"/>
              <a:gd name="connsiteX156" fmla="*/ 3137836 w 3517777"/>
              <a:gd name="connsiteY156" fmla="*/ 1438078 h 4085086"/>
              <a:gd name="connsiteX157" fmla="*/ 3157087 w 3517777"/>
              <a:gd name="connsiteY157" fmla="*/ 1380327 h 4085086"/>
              <a:gd name="connsiteX158" fmla="*/ 3166712 w 3517777"/>
              <a:gd name="connsiteY158" fmla="*/ 1351451 h 4085086"/>
              <a:gd name="connsiteX159" fmla="*/ 3205213 w 3517777"/>
              <a:gd name="connsiteY159" fmla="*/ 1197447 h 4085086"/>
              <a:gd name="connsiteX160" fmla="*/ 3234089 w 3517777"/>
              <a:gd name="connsiteY160" fmla="*/ 1178196 h 4085086"/>
              <a:gd name="connsiteX161" fmla="*/ 3243714 w 3517777"/>
              <a:gd name="connsiteY161" fmla="*/ 1149320 h 4085086"/>
              <a:gd name="connsiteX162" fmla="*/ 3282215 w 3517777"/>
              <a:gd name="connsiteY162" fmla="*/ 1091569 h 4085086"/>
              <a:gd name="connsiteX163" fmla="*/ 3301466 w 3517777"/>
              <a:gd name="connsiteY163" fmla="*/ 1120444 h 4085086"/>
              <a:gd name="connsiteX164" fmla="*/ 3339967 w 3517777"/>
              <a:gd name="connsiteY164" fmla="*/ 1158945 h 4085086"/>
              <a:gd name="connsiteX165" fmla="*/ 3397718 w 3517777"/>
              <a:gd name="connsiteY165" fmla="*/ 1120444 h 4085086"/>
              <a:gd name="connsiteX166" fmla="*/ 3426594 w 3517777"/>
              <a:gd name="connsiteY166" fmla="*/ 1110819 h 4085086"/>
              <a:gd name="connsiteX167" fmla="*/ 3484346 w 3517777"/>
              <a:gd name="connsiteY167" fmla="*/ 1062693 h 4085086"/>
              <a:gd name="connsiteX168" fmla="*/ 3503596 w 3517777"/>
              <a:gd name="connsiteY168" fmla="*/ 1033817 h 4085086"/>
              <a:gd name="connsiteX169" fmla="*/ 3503596 w 3517777"/>
              <a:gd name="connsiteY169" fmla="*/ 976065 h 4085086"/>
              <a:gd name="connsiteX170" fmla="*/ 3484346 w 3517777"/>
              <a:gd name="connsiteY170" fmla="*/ 504428 h 4085086"/>
              <a:gd name="connsiteX171" fmla="*/ 3503596 w 3517777"/>
              <a:gd name="connsiteY171" fmla="*/ 263796 h 4085086"/>
              <a:gd name="connsiteX172" fmla="*/ 3513221 w 3517777"/>
              <a:gd name="connsiteY172" fmla="*/ 225295 h 4085086"/>
              <a:gd name="connsiteX173" fmla="*/ 3503596 w 3517777"/>
              <a:gd name="connsiteY173" fmla="*/ 42415 h 4085086"/>
              <a:gd name="connsiteX174" fmla="*/ 3407343 w 3517777"/>
              <a:gd name="connsiteY174" fmla="*/ 71291 h 4085086"/>
              <a:gd name="connsiteX175" fmla="*/ 3378468 w 3517777"/>
              <a:gd name="connsiteY175" fmla="*/ 80916 h 4085086"/>
              <a:gd name="connsiteX176" fmla="*/ 3349592 w 3517777"/>
              <a:gd name="connsiteY176" fmla="*/ 71291 h 4085086"/>
              <a:gd name="connsiteX177" fmla="*/ 2849078 w 3517777"/>
              <a:gd name="connsiteY177" fmla="*/ 52040 h 4085086"/>
              <a:gd name="connsiteX178" fmla="*/ 2117558 w 3517777"/>
              <a:gd name="connsiteY178" fmla="*/ 42415 h 4085086"/>
              <a:gd name="connsiteX179" fmla="*/ 2079057 w 3517777"/>
              <a:gd name="connsiteY179" fmla="*/ 23164 h 4085086"/>
              <a:gd name="connsiteX180" fmla="*/ 1463040 w 3517777"/>
              <a:gd name="connsiteY180" fmla="*/ 3914 h 4085086"/>
              <a:gd name="connsiteX181" fmla="*/ 1251284 w 3517777"/>
              <a:gd name="connsiteY181" fmla="*/ 13539 h 4085086"/>
              <a:gd name="connsiteX182" fmla="*/ 1289786 w 3517777"/>
              <a:gd name="connsiteY182" fmla="*/ 71291 h 4085086"/>
              <a:gd name="connsiteX183" fmla="*/ 1280160 w 3517777"/>
              <a:gd name="connsiteY183" fmla="*/ 119417 h 4085086"/>
              <a:gd name="connsiteX184" fmla="*/ 1251284 w 3517777"/>
              <a:gd name="connsiteY184" fmla="*/ 129042 h 4085086"/>
              <a:gd name="connsiteX185" fmla="*/ 1164657 w 3517777"/>
              <a:gd name="connsiteY185" fmla="*/ 138668 h 4085086"/>
              <a:gd name="connsiteX186" fmla="*/ 1135781 w 3517777"/>
              <a:gd name="connsiteY186" fmla="*/ 273421 h 4085086"/>
              <a:gd name="connsiteX187" fmla="*/ 1116531 w 3517777"/>
              <a:gd name="connsiteY187" fmla="*/ 302297 h 4085086"/>
              <a:gd name="connsiteX188" fmla="*/ 1106906 w 3517777"/>
              <a:gd name="connsiteY188" fmla="*/ 340798 h 4085086"/>
              <a:gd name="connsiteX189" fmla="*/ 1097280 w 3517777"/>
              <a:gd name="connsiteY189" fmla="*/ 398550 h 4085086"/>
              <a:gd name="connsiteX190" fmla="*/ 1020278 w 3517777"/>
              <a:gd name="connsiteY190" fmla="*/ 388924 h 4085086"/>
              <a:gd name="connsiteX191" fmla="*/ 1001028 w 3517777"/>
              <a:gd name="connsiteY191" fmla="*/ 350423 h 4085086"/>
              <a:gd name="connsiteX192" fmla="*/ 991402 w 3517777"/>
              <a:gd name="connsiteY192" fmla="*/ 311922 h 4085086"/>
              <a:gd name="connsiteX193" fmla="*/ 981777 w 3517777"/>
              <a:gd name="connsiteY193" fmla="*/ 283047 h 4085086"/>
              <a:gd name="connsiteX194" fmla="*/ 972152 w 3517777"/>
              <a:gd name="connsiteY194" fmla="*/ 244545 h 4085086"/>
              <a:gd name="connsiteX195" fmla="*/ 933651 w 3517777"/>
              <a:gd name="connsiteY195" fmla="*/ 225295 h 4085086"/>
              <a:gd name="connsiteX196" fmla="*/ 895150 w 3517777"/>
              <a:gd name="connsiteY196" fmla="*/ 234920 h 4085086"/>
              <a:gd name="connsiteX197" fmla="*/ 933651 w 3517777"/>
              <a:gd name="connsiteY197" fmla="*/ 311922 h 4085086"/>
              <a:gd name="connsiteX198" fmla="*/ 962527 w 3517777"/>
              <a:gd name="connsiteY198" fmla="*/ 321548 h 4085086"/>
              <a:gd name="connsiteX199" fmla="*/ 1010653 w 3517777"/>
              <a:gd name="connsiteY199" fmla="*/ 369674 h 4085086"/>
              <a:gd name="connsiteX200" fmla="*/ 1029903 w 3517777"/>
              <a:gd name="connsiteY200" fmla="*/ 398550 h 4085086"/>
              <a:gd name="connsiteX201" fmla="*/ 1020278 w 3517777"/>
              <a:gd name="connsiteY201" fmla="*/ 542929 h 4085086"/>
              <a:gd name="connsiteX202" fmla="*/ 981777 w 3517777"/>
              <a:gd name="connsiteY202" fmla="*/ 552554 h 4085086"/>
              <a:gd name="connsiteX203" fmla="*/ 924026 w 3517777"/>
              <a:gd name="connsiteY203" fmla="*/ 533303 h 4085086"/>
              <a:gd name="connsiteX204" fmla="*/ 914400 w 3517777"/>
              <a:gd name="connsiteY204" fmla="*/ 581430 h 4085086"/>
              <a:gd name="connsiteX205" fmla="*/ 895150 w 3517777"/>
              <a:gd name="connsiteY205" fmla="*/ 610305 h 4085086"/>
              <a:gd name="connsiteX206" fmla="*/ 885524 w 3517777"/>
              <a:gd name="connsiteY206" fmla="*/ 639181 h 4085086"/>
              <a:gd name="connsiteX207" fmla="*/ 895150 w 3517777"/>
              <a:gd name="connsiteY207" fmla="*/ 706558 h 4085086"/>
              <a:gd name="connsiteX208" fmla="*/ 904775 w 3517777"/>
              <a:gd name="connsiteY208" fmla="*/ 735434 h 4085086"/>
              <a:gd name="connsiteX209" fmla="*/ 895150 w 3517777"/>
              <a:gd name="connsiteY209" fmla="*/ 764310 h 4085086"/>
              <a:gd name="connsiteX210" fmla="*/ 866274 w 3517777"/>
              <a:gd name="connsiteY210" fmla="*/ 754684 h 4085086"/>
              <a:gd name="connsiteX211" fmla="*/ 837398 w 3517777"/>
              <a:gd name="connsiteY211" fmla="*/ 735434 h 4085086"/>
              <a:gd name="connsiteX212" fmla="*/ 750771 w 3517777"/>
              <a:gd name="connsiteY212" fmla="*/ 745059 h 4085086"/>
              <a:gd name="connsiteX213" fmla="*/ 789272 w 3517777"/>
              <a:gd name="connsiteY213" fmla="*/ 831687 h 4085086"/>
              <a:gd name="connsiteX214" fmla="*/ 847023 w 3517777"/>
              <a:gd name="connsiteY214" fmla="*/ 870188 h 4085086"/>
              <a:gd name="connsiteX215" fmla="*/ 770021 w 3517777"/>
              <a:gd name="connsiteY215" fmla="*/ 899063 h 4085086"/>
              <a:gd name="connsiteX216" fmla="*/ 693019 w 3517777"/>
              <a:gd name="connsiteY216" fmla="*/ 812436 h 4085086"/>
              <a:gd name="connsiteX217" fmla="*/ 664143 w 3517777"/>
              <a:gd name="connsiteY217" fmla="*/ 783560 h 4085086"/>
              <a:gd name="connsiteX218" fmla="*/ 644893 w 3517777"/>
              <a:gd name="connsiteY218" fmla="*/ 754684 h 4085086"/>
              <a:gd name="connsiteX219" fmla="*/ 616017 w 3517777"/>
              <a:gd name="connsiteY219" fmla="*/ 745059 h 4085086"/>
              <a:gd name="connsiteX220" fmla="*/ 596767 w 3517777"/>
              <a:gd name="connsiteY220" fmla="*/ 716183 h 4085086"/>
              <a:gd name="connsiteX221" fmla="*/ 577516 w 3517777"/>
              <a:gd name="connsiteY221" fmla="*/ 658432 h 4085086"/>
              <a:gd name="connsiteX222" fmla="*/ 490889 w 3517777"/>
              <a:gd name="connsiteY222" fmla="*/ 610305 h 4085086"/>
              <a:gd name="connsiteX223" fmla="*/ 452388 w 3517777"/>
              <a:gd name="connsiteY223" fmla="*/ 600680 h 4085086"/>
              <a:gd name="connsiteX224" fmla="*/ 404261 w 3517777"/>
              <a:gd name="connsiteY224" fmla="*/ 591055 h 4085086"/>
              <a:gd name="connsiteX225" fmla="*/ 375386 w 3517777"/>
              <a:gd name="connsiteY225" fmla="*/ 581430 h 4085086"/>
              <a:gd name="connsiteX226" fmla="*/ 356135 w 3517777"/>
              <a:gd name="connsiteY226" fmla="*/ 504428 h 4085086"/>
              <a:gd name="connsiteX227" fmla="*/ 442762 w 3517777"/>
              <a:gd name="connsiteY227" fmla="*/ 514053 h 4085086"/>
              <a:gd name="connsiteX228" fmla="*/ 471638 w 3517777"/>
              <a:gd name="connsiteY228" fmla="*/ 523678 h 4085086"/>
              <a:gd name="connsiteX229" fmla="*/ 500514 w 3517777"/>
              <a:gd name="connsiteY229" fmla="*/ 542929 h 4085086"/>
              <a:gd name="connsiteX230" fmla="*/ 539015 w 3517777"/>
              <a:gd name="connsiteY230" fmla="*/ 552554 h 4085086"/>
              <a:gd name="connsiteX231" fmla="*/ 693019 w 3517777"/>
              <a:gd name="connsiteY231" fmla="*/ 542929 h 4085086"/>
              <a:gd name="connsiteX232" fmla="*/ 721895 w 3517777"/>
              <a:gd name="connsiteY232" fmla="*/ 533303 h 4085086"/>
              <a:gd name="connsiteX233" fmla="*/ 770021 w 3517777"/>
              <a:gd name="connsiteY233" fmla="*/ 523678 h 4085086"/>
              <a:gd name="connsiteX234" fmla="*/ 808522 w 3517777"/>
              <a:gd name="connsiteY234" fmla="*/ 504428 h 4085086"/>
              <a:gd name="connsiteX235" fmla="*/ 798897 w 3517777"/>
              <a:gd name="connsiteY235" fmla="*/ 379299 h 4085086"/>
              <a:gd name="connsiteX236" fmla="*/ 741146 w 3517777"/>
              <a:gd name="connsiteY236" fmla="*/ 360049 h 4085086"/>
              <a:gd name="connsiteX237" fmla="*/ 596767 w 3517777"/>
              <a:gd name="connsiteY237" fmla="*/ 350423 h 4085086"/>
              <a:gd name="connsiteX238" fmla="*/ 529390 w 3517777"/>
              <a:gd name="connsiteY238" fmla="*/ 331173 h 4085086"/>
              <a:gd name="connsiteX239" fmla="*/ 519764 w 3517777"/>
              <a:gd name="connsiteY239" fmla="*/ 302297 h 4085086"/>
              <a:gd name="connsiteX240" fmla="*/ 462013 w 3517777"/>
              <a:gd name="connsiteY240" fmla="*/ 283047 h 4085086"/>
              <a:gd name="connsiteX241" fmla="*/ 154004 w 3517777"/>
              <a:gd name="connsiteY241" fmla="*/ 263796 h 4085086"/>
              <a:gd name="connsiteX242" fmla="*/ 48127 w 3517777"/>
              <a:gd name="connsiteY242" fmla="*/ 254171 h 4085086"/>
              <a:gd name="connsiteX243" fmla="*/ 0 w 3517777"/>
              <a:gd name="connsiteY243" fmla="*/ 292672 h 408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</a:cxnLst>
            <a:rect l="l" t="t" r="r" b="b"/>
            <a:pathLst>
              <a:path w="3517777" h="4085086">
                <a:moveTo>
                  <a:pt x="0" y="292672"/>
                </a:moveTo>
                <a:lnTo>
                  <a:pt x="0" y="292672"/>
                </a:lnTo>
                <a:cubicBezTo>
                  <a:pt x="12130" y="298063"/>
                  <a:pt x="100243" y="318721"/>
                  <a:pt x="105878" y="360049"/>
                </a:cubicBezTo>
                <a:cubicBezTo>
                  <a:pt x="132967" y="558704"/>
                  <a:pt x="54777" y="522688"/>
                  <a:pt x="144379" y="552554"/>
                </a:cubicBezTo>
                <a:cubicBezTo>
                  <a:pt x="150796" y="562179"/>
                  <a:pt x="160586" y="570269"/>
                  <a:pt x="163630" y="581430"/>
                </a:cubicBezTo>
                <a:cubicBezTo>
                  <a:pt x="170436" y="606386"/>
                  <a:pt x="163648" y="634415"/>
                  <a:pt x="173255" y="658432"/>
                </a:cubicBezTo>
                <a:cubicBezTo>
                  <a:pt x="177551" y="669173"/>
                  <a:pt x="192506" y="671265"/>
                  <a:pt x="202131" y="677682"/>
                </a:cubicBezTo>
                <a:cubicBezTo>
                  <a:pt x="211756" y="706558"/>
                  <a:pt x="225038" y="734463"/>
                  <a:pt x="231007" y="764310"/>
                </a:cubicBezTo>
                <a:cubicBezTo>
                  <a:pt x="234215" y="780352"/>
                  <a:pt x="234888" y="797118"/>
                  <a:pt x="240632" y="812436"/>
                </a:cubicBezTo>
                <a:cubicBezTo>
                  <a:pt x="244694" y="823268"/>
                  <a:pt x="254709" y="830965"/>
                  <a:pt x="259882" y="841312"/>
                </a:cubicBezTo>
                <a:cubicBezTo>
                  <a:pt x="277435" y="876417"/>
                  <a:pt x="262489" y="897591"/>
                  <a:pt x="308009" y="927939"/>
                </a:cubicBezTo>
                <a:cubicBezTo>
                  <a:pt x="348210" y="954741"/>
                  <a:pt x="328704" y="939010"/>
                  <a:pt x="365760" y="976065"/>
                </a:cubicBezTo>
                <a:cubicBezTo>
                  <a:pt x="389958" y="1048653"/>
                  <a:pt x="357315" y="959173"/>
                  <a:pt x="394636" y="1033817"/>
                </a:cubicBezTo>
                <a:cubicBezTo>
                  <a:pt x="399173" y="1042892"/>
                  <a:pt x="397087" y="1055519"/>
                  <a:pt x="404261" y="1062693"/>
                </a:cubicBezTo>
                <a:cubicBezTo>
                  <a:pt x="420621" y="1079053"/>
                  <a:pt x="448131" y="1082685"/>
                  <a:pt x="462013" y="1101194"/>
                </a:cubicBezTo>
                <a:lnTo>
                  <a:pt x="490889" y="1139695"/>
                </a:lnTo>
                <a:cubicBezTo>
                  <a:pt x="494097" y="1149320"/>
                  <a:pt x="495977" y="1159496"/>
                  <a:pt x="500514" y="1168571"/>
                </a:cubicBezTo>
                <a:cubicBezTo>
                  <a:pt x="505687" y="1178918"/>
                  <a:pt x="515066" y="1186876"/>
                  <a:pt x="519764" y="1197447"/>
                </a:cubicBezTo>
                <a:cubicBezTo>
                  <a:pt x="528005" y="1215990"/>
                  <a:pt x="539015" y="1255198"/>
                  <a:pt x="539015" y="1255198"/>
                </a:cubicBezTo>
                <a:cubicBezTo>
                  <a:pt x="535807" y="1287282"/>
                  <a:pt x="540965" y="1321356"/>
                  <a:pt x="529390" y="1351451"/>
                </a:cubicBezTo>
                <a:cubicBezTo>
                  <a:pt x="523631" y="1366424"/>
                  <a:pt x="503943" y="1371003"/>
                  <a:pt x="490889" y="1380327"/>
                </a:cubicBezTo>
                <a:cubicBezTo>
                  <a:pt x="458237" y="1403649"/>
                  <a:pt x="468895" y="1397283"/>
                  <a:pt x="433137" y="1409202"/>
                </a:cubicBezTo>
                <a:cubicBezTo>
                  <a:pt x="426720" y="1418827"/>
                  <a:pt x="419626" y="1428034"/>
                  <a:pt x="413887" y="1438078"/>
                </a:cubicBezTo>
                <a:cubicBezTo>
                  <a:pt x="397026" y="1467585"/>
                  <a:pt x="380756" y="1489447"/>
                  <a:pt x="404261" y="1524705"/>
                </a:cubicBezTo>
                <a:cubicBezTo>
                  <a:pt x="409889" y="1533147"/>
                  <a:pt x="423811" y="1530334"/>
                  <a:pt x="433137" y="1534331"/>
                </a:cubicBezTo>
                <a:cubicBezTo>
                  <a:pt x="516395" y="1570013"/>
                  <a:pt x="432794" y="1540632"/>
                  <a:pt x="500514" y="1563207"/>
                </a:cubicBezTo>
                <a:cubicBezTo>
                  <a:pt x="497306" y="1572832"/>
                  <a:pt x="496517" y="1583640"/>
                  <a:pt x="490889" y="1592082"/>
                </a:cubicBezTo>
                <a:cubicBezTo>
                  <a:pt x="476067" y="1614315"/>
                  <a:pt x="454444" y="1626004"/>
                  <a:pt x="433137" y="1640209"/>
                </a:cubicBezTo>
                <a:cubicBezTo>
                  <a:pt x="426720" y="1659459"/>
                  <a:pt x="415237" y="1677713"/>
                  <a:pt x="413887" y="1697960"/>
                </a:cubicBezTo>
                <a:cubicBezTo>
                  <a:pt x="403586" y="1852462"/>
                  <a:pt x="419513" y="1796581"/>
                  <a:pt x="394636" y="1871215"/>
                </a:cubicBezTo>
                <a:cubicBezTo>
                  <a:pt x="397844" y="1900091"/>
                  <a:pt x="399485" y="1929184"/>
                  <a:pt x="404261" y="1957842"/>
                </a:cubicBezTo>
                <a:cubicBezTo>
                  <a:pt x="405929" y="1967850"/>
                  <a:pt x="406713" y="1979544"/>
                  <a:pt x="413887" y="1986718"/>
                </a:cubicBezTo>
                <a:cubicBezTo>
                  <a:pt x="421061" y="1993892"/>
                  <a:pt x="433137" y="1993135"/>
                  <a:pt x="442762" y="1996343"/>
                </a:cubicBezTo>
                <a:cubicBezTo>
                  <a:pt x="455596" y="2005968"/>
                  <a:pt x="470605" y="2013229"/>
                  <a:pt x="481263" y="2025219"/>
                </a:cubicBezTo>
                <a:cubicBezTo>
                  <a:pt x="550628" y="2103255"/>
                  <a:pt x="501381" y="2055829"/>
                  <a:pt x="529390" y="2111847"/>
                </a:cubicBezTo>
                <a:cubicBezTo>
                  <a:pt x="534563" y="2122194"/>
                  <a:pt x="543467" y="2130375"/>
                  <a:pt x="548640" y="2140722"/>
                </a:cubicBezTo>
                <a:cubicBezTo>
                  <a:pt x="553178" y="2149797"/>
                  <a:pt x="552638" y="2161156"/>
                  <a:pt x="558266" y="2169598"/>
                </a:cubicBezTo>
                <a:cubicBezTo>
                  <a:pt x="565817" y="2180924"/>
                  <a:pt x="577516" y="2188849"/>
                  <a:pt x="587141" y="2198474"/>
                </a:cubicBezTo>
                <a:cubicBezTo>
                  <a:pt x="590350" y="2208099"/>
                  <a:pt x="589593" y="2220176"/>
                  <a:pt x="596767" y="2227350"/>
                </a:cubicBezTo>
                <a:cubicBezTo>
                  <a:pt x="603941" y="2234524"/>
                  <a:pt x="616567" y="2232438"/>
                  <a:pt x="625642" y="2236975"/>
                </a:cubicBezTo>
                <a:cubicBezTo>
                  <a:pt x="635989" y="2242148"/>
                  <a:pt x="644171" y="2251052"/>
                  <a:pt x="654518" y="2256225"/>
                </a:cubicBezTo>
                <a:cubicBezTo>
                  <a:pt x="663593" y="2260762"/>
                  <a:pt x="673283" y="2265008"/>
                  <a:pt x="683394" y="2265851"/>
                </a:cubicBezTo>
                <a:cubicBezTo>
                  <a:pt x="750614" y="2271453"/>
                  <a:pt x="818147" y="2272268"/>
                  <a:pt x="885524" y="2275476"/>
                </a:cubicBezTo>
                <a:cubicBezTo>
                  <a:pt x="891941" y="2285101"/>
                  <a:pt x="901117" y="2293377"/>
                  <a:pt x="904775" y="2304352"/>
                </a:cubicBezTo>
                <a:cubicBezTo>
                  <a:pt x="910947" y="2322866"/>
                  <a:pt x="911432" y="2342814"/>
                  <a:pt x="914400" y="2362103"/>
                </a:cubicBezTo>
                <a:cubicBezTo>
                  <a:pt x="917850" y="2384526"/>
                  <a:pt x="915882" y="2408305"/>
                  <a:pt x="924026" y="2429480"/>
                </a:cubicBezTo>
                <a:cubicBezTo>
                  <a:pt x="932332" y="2451074"/>
                  <a:pt x="943276" y="2474398"/>
                  <a:pt x="962527" y="2487232"/>
                </a:cubicBezTo>
                <a:cubicBezTo>
                  <a:pt x="1018014" y="2524223"/>
                  <a:pt x="964491" y="2492199"/>
                  <a:pt x="1020278" y="2516108"/>
                </a:cubicBezTo>
                <a:cubicBezTo>
                  <a:pt x="1033466" y="2521760"/>
                  <a:pt x="1045457" y="2530029"/>
                  <a:pt x="1058779" y="2535358"/>
                </a:cubicBezTo>
                <a:cubicBezTo>
                  <a:pt x="1077620" y="2542894"/>
                  <a:pt x="1116531" y="2554609"/>
                  <a:pt x="1116531" y="2554609"/>
                </a:cubicBezTo>
                <a:cubicBezTo>
                  <a:pt x="1122948" y="2564234"/>
                  <a:pt x="1128375" y="2574597"/>
                  <a:pt x="1135781" y="2583484"/>
                </a:cubicBezTo>
                <a:cubicBezTo>
                  <a:pt x="1144495" y="2593941"/>
                  <a:pt x="1162968" y="2598853"/>
                  <a:pt x="1164657" y="2612360"/>
                </a:cubicBezTo>
                <a:cubicBezTo>
                  <a:pt x="1167808" y="2637570"/>
                  <a:pt x="1129443" y="2681772"/>
                  <a:pt x="1116531" y="2698988"/>
                </a:cubicBezTo>
                <a:cubicBezTo>
                  <a:pt x="1099295" y="2750696"/>
                  <a:pt x="1097679" y="2742421"/>
                  <a:pt x="1116531" y="2824116"/>
                </a:cubicBezTo>
                <a:cubicBezTo>
                  <a:pt x="1119132" y="2835388"/>
                  <a:pt x="1129364" y="2843367"/>
                  <a:pt x="1135781" y="2852992"/>
                </a:cubicBezTo>
                <a:cubicBezTo>
                  <a:pt x="1151823" y="2849784"/>
                  <a:pt x="1169704" y="2851484"/>
                  <a:pt x="1183908" y="2843367"/>
                </a:cubicBezTo>
                <a:cubicBezTo>
                  <a:pt x="1193952" y="2837628"/>
                  <a:pt x="1193533" y="2820908"/>
                  <a:pt x="1203158" y="2814491"/>
                </a:cubicBezTo>
                <a:cubicBezTo>
                  <a:pt x="1214165" y="2807153"/>
                  <a:pt x="1228825" y="2808074"/>
                  <a:pt x="1241659" y="2804865"/>
                </a:cubicBezTo>
                <a:cubicBezTo>
                  <a:pt x="1283369" y="2808074"/>
                  <a:pt x="1325672" y="2806782"/>
                  <a:pt x="1366788" y="2814491"/>
                </a:cubicBezTo>
                <a:cubicBezTo>
                  <a:pt x="1378158" y="2816623"/>
                  <a:pt x="1386250" y="2827017"/>
                  <a:pt x="1395663" y="2833741"/>
                </a:cubicBezTo>
                <a:cubicBezTo>
                  <a:pt x="1408717" y="2843065"/>
                  <a:pt x="1421330" y="2852992"/>
                  <a:pt x="1434164" y="2862617"/>
                </a:cubicBezTo>
                <a:lnTo>
                  <a:pt x="1453415" y="2920369"/>
                </a:lnTo>
                <a:cubicBezTo>
                  <a:pt x="1468614" y="2965965"/>
                  <a:pt x="1452446" y="2945319"/>
                  <a:pt x="1511167" y="2958870"/>
                </a:cubicBezTo>
                <a:cubicBezTo>
                  <a:pt x="1536947" y="2964819"/>
                  <a:pt x="1562502" y="2971703"/>
                  <a:pt x="1588169" y="2978120"/>
                </a:cubicBezTo>
                <a:cubicBezTo>
                  <a:pt x="1617044" y="2997371"/>
                  <a:pt x="1620253" y="2994163"/>
                  <a:pt x="1636295" y="3026247"/>
                </a:cubicBezTo>
                <a:cubicBezTo>
                  <a:pt x="1640832" y="3035322"/>
                  <a:pt x="1637998" y="3048784"/>
                  <a:pt x="1645920" y="3055122"/>
                </a:cubicBezTo>
                <a:cubicBezTo>
                  <a:pt x="1656250" y="3063386"/>
                  <a:pt x="1671203" y="3064219"/>
                  <a:pt x="1684421" y="3064748"/>
                </a:cubicBezTo>
                <a:cubicBezTo>
                  <a:pt x="1831925" y="3070648"/>
                  <a:pt x="1979596" y="3071165"/>
                  <a:pt x="2127183" y="3074373"/>
                </a:cubicBezTo>
                <a:cubicBezTo>
                  <a:pt x="2140017" y="3093623"/>
                  <a:pt x="2160072" y="3109679"/>
                  <a:pt x="2165684" y="3132124"/>
                </a:cubicBezTo>
                <a:cubicBezTo>
                  <a:pt x="2168893" y="3144958"/>
                  <a:pt x="2170665" y="3158239"/>
                  <a:pt x="2175310" y="3170625"/>
                </a:cubicBezTo>
                <a:cubicBezTo>
                  <a:pt x="2180348" y="3184060"/>
                  <a:pt x="2188908" y="3195938"/>
                  <a:pt x="2194560" y="3209127"/>
                </a:cubicBezTo>
                <a:cubicBezTo>
                  <a:pt x="2198557" y="3218452"/>
                  <a:pt x="2200977" y="3228377"/>
                  <a:pt x="2204186" y="3238002"/>
                </a:cubicBezTo>
                <a:cubicBezTo>
                  <a:pt x="2200977" y="3289337"/>
                  <a:pt x="2199945" y="3340854"/>
                  <a:pt x="2194560" y="3392007"/>
                </a:cubicBezTo>
                <a:cubicBezTo>
                  <a:pt x="2193498" y="3402097"/>
                  <a:pt x="2189862" y="3412013"/>
                  <a:pt x="2184935" y="3420882"/>
                </a:cubicBezTo>
                <a:cubicBezTo>
                  <a:pt x="2156152" y="3472691"/>
                  <a:pt x="2152634" y="3472434"/>
                  <a:pt x="2117558" y="3507510"/>
                </a:cubicBezTo>
                <a:cubicBezTo>
                  <a:pt x="2111141" y="3520344"/>
                  <a:pt x="2084565" y="3541888"/>
                  <a:pt x="2098308" y="3546011"/>
                </a:cubicBezTo>
                <a:cubicBezTo>
                  <a:pt x="2135313" y="3557112"/>
                  <a:pt x="2175177" y="3536385"/>
                  <a:pt x="2213811" y="3536385"/>
                </a:cubicBezTo>
                <a:cubicBezTo>
                  <a:pt x="2223957" y="3536385"/>
                  <a:pt x="2233062" y="3542802"/>
                  <a:pt x="2242687" y="3546011"/>
                </a:cubicBezTo>
                <a:cubicBezTo>
                  <a:pt x="2233062" y="3555636"/>
                  <a:pt x="2224146" y="3566028"/>
                  <a:pt x="2213811" y="3574887"/>
                </a:cubicBezTo>
                <a:cubicBezTo>
                  <a:pt x="2201631" y="3585327"/>
                  <a:pt x="2186653" y="3592419"/>
                  <a:pt x="2175310" y="3603762"/>
                </a:cubicBezTo>
                <a:cubicBezTo>
                  <a:pt x="2167130" y="3611942"/>
                  <a:pt x="2162476" y="3623013"/>
                  <a:pt x="2156059" y="3632638"/>
                </a:cubicBezTo>
                <a:cubicBezTo>
                  <a:pt x="2124750" y="3757877"/>
                  <a:pt x="2171323" y="3560770"/>
                  <a:pt x="2136809" y="3882895"/>
                </a:cubicBezTo>
                <a:cubicBezTo>
                  <a:pt x="2134647" y="3903072"/>
                  <a:pt x="2117558" y="3940647"/>
                  <a:pt x="2117558" y="3940647"/>
                </a:cubicBezTo>
                <a:cubicBezTo>
                  <a:pt x="2120766" y="3950272"/>
                  <a:pt x="2120009" y="3962348"/>
                  <a:pt x="2127183" y="3969522"/>
                </a:cubicBezTo>
                <a:cubicBezTo>
                  <a:pt x="2134357" y="3976696"/>
                  <a:pt x="2146303" y="3976361"/>
                  <a:pt x="2156059" y="3979148"/>
                </a:cubicBezTo>
                <a:cubicBezTo>
                  <a:pt x="2201438" y="3992114"/>
                  <a:pt x="2207416" y="3990609"/>
                  <a:pt x="2261937" y="3998398"/>
                </a:cubicBezTo>
                <a:cubicBezTo>
                  <a:pt x="2284668" y="4013552"/>
                  <a:pt x="2316799" y="4042289"/>
                  <a:pt x="2348564" y="4046524"/>
                </a:cubicBezTo>
                <a:cubicBezTo>
                  <a:pt x="2386860" y="4051630"/>
                  <a:pt x="2425567" y="4052941"/>
                  <a:pt x="2464068" y="4056150"/>
                </a:cubicBezTo>
                <a:cubicBezTo>
                  <a:pt x="2473693" y="4059358"/>
                  <a:pt x="2483868" y="4061238"/>
                  <a:pt x="2492943" y="4065775"/>
                </a:cubicBezTo>
                <a:cubicBezTo>
                  <a:pt x="2503290" y="4070948"/>
                  <a:pt x="2510367" y="4083389"/>
                  <a:pt x="2521819" y="4085025"/>
                </a:cubicBezTo>
                <a:cubicBezTo>
                  <a:pt x="2530279" y="4086234"/>
                  <a:pt x="2578360" y="4069387"/>
                  <a:pt x="2589196" y="4065775"/>
                </a:cubicBezTo>
                <a:cubicBezTo>
                  <a:pt x="2595613" y="4056150"/>
                  <a:pt x="2597706" y="4041195"/>
                  <a:pt x="2608447" y="4036899"/>
                </a:cubicBezTo>
                <a:cubicBezTo>
                  <a:pt x="2617867" y="4033131"/>
                  <a:pt x="2627314" y="4044856"/>
                  <a:pt x="2637322" y="4046524"/>
                </a:cubicBezTo>
                <a:cubicBezTo>
                  <a:pt x="2665980" y="4051301"/>
                  <a:pt x="2695151" y="4052310"/>
                  <a:pt x="2723950" y="4056150"/>
                </a:cubicBezTo>
                <a:cubicBezTo>
                  <a:pt x="2743295" y="4058729"/>
                  <a:pt x="2762451" y="4062567"/>
                  <a:pt x="2781701" y="4065775"/>
                </a:cubicBezTo>
                <a:cubicBezTo>
                  <a:pt x="2829827" y="4062567"/>
                  <a:pt x="2879158" y="4067322"/>
                  <a:pt x="2926080" y="4056150"/>
                </a:cubicBezTo>
                <a:cubicBezTo>
                  <a:pt x="2948587" y="4050791"/>
                  <a:pt x="2961387" y="4023261"/>
                  <a:pt x="2983832" y="4017649"/>
                </a:cubicBezTo>
                <a:lnTo>
                  <a:pt x="3022333" y="4008023"/>
                </a:lnTo>
                <a:cubicBezTo>
                  <a:pt x="3064042" y="4011232"/>
                  <a:pt x="3106049" y="4011733"/>
                  <a:pt x="3147461" y="4017649"/>
                </a:cubicBezTo>
                <a:cubicBezTo>
                  <a:pt x="3173652" y="4021391"/>
                  <a:pt x="3224463" y="4036899"/>
                  <a:pt x="3224463" y="4036899"/>
                </a:cubicBezTo>
                <a:cubicBezTo>
                  <a:pt x="3382281" y="4027036"/>
                  <a:pt x="3392868" y="4077638"/>
                  <a:pt x="3368842" y="3969522"/>
                </a:cubicBezTo>
                <a:cubicBezTo>
                  <a:pt x="3366641" y="3959618"/>
                  <a:pt x="3362425" y="3950272"/>
                  <a:pt x="3359217" y="3940647"/>
                </a:cubicBezTo>
                <a:cubicBezTo>
                  <a:pt x="3349592" y="3943855"/>
                  <a:pt x="3340487" y="3950272"/>
                  <a:pt x="3330341" y="3950272"/>
                </a:cubicBezTo>
                <a:cubicBezTo>
                  <a:pt x="3291561" y="3950272"/>
                  <a:pt x="3287893" y="3936700"/>
                  <a:pt x="3262964" y="3911771"/>
                </a:cubicBezTo>
                <a:cubicBezTo>
                  <a:pt x="3238774" y="3839197"/>
                  <a:pt x="3271403" y="3928647"/>
                  <a:pt x="3234089" y="3854019"/>
                </a:cubicBezTo>
                <a:cubicBezTo>
                  <a:pt x="3209882" y="3805605"/>
                  <a:pt x="3246656" y="3828088"/>
                  <a:pt x="3185962" y="3767392"/>
                </a:cubicBezTo>
                <a:cubicBezTo>
                  <a:pt x="3176337" y="3757767"/>
                  <a:pt x="3165444" y="3749261"/>
                  <a:pt x="3157087" y="3738516"/>
                </a:cubicBezTo>
                <a:cubicBezTo>
                  <a:pt x="3142883" y="3720253"/>
                  <a:pt x="3131420" y="3700015"/>
                  <a:pt x="3118586" y="3680764"/>
                </a:cubicBezTo>
                <a:lnTo>
                  <a:pt x="3099335" y="3651889"/>
                </a:lnTo>
                <a:lnTo>
                  <a:pt x="3060834" y="3594137"/>
                </a:lnTo>
                <a:lnTo>
                  <a:pt x="3051209" y="3565261"/>
                </a:lnTo>
                <a:cubicBezTo>
                  <a:pt x="3054417" y="3517135"/>
                  <a:pt x="3054013" y="3468630"/>
                  <a:pt x="3060834" y="3420882"/>
                </a:cubicBezTo>
                <a:cubicBezTo>
                  <a:pt x="3063704" y="3400794"/>
                  <a:pt x="3080084" y="3363131"/>
                  <a:pt x="3080084" y="3363131"/>
                </a:cubicBezTo>
                <a:cubicBezTo>
                  <a:pt x="3083293" y="3334255"/>
                  <a:pt x="3084012" y="3304993"/>
                  <a:pt x="3089710" y="3276503"/>
                </a:cubicBezTo>
                <a:cubicBezTo>
                  <a:pt x="3093690" y="3256605"/>
                  <a:pt x="3108960" y="3218752"/>
                  <a:pt x="3108960" y="3218752"/>
                </a:cubicBezTo>
                <a:cubicBezTo>
                  <a:pt x="3105752" y="3196293"/>
                  <a:pt x="3112947" y="3169525"/>
                  <a:pt x="3099335" y="3151375"/>
                </a:cubicBezTo>
                <a:cubicBezTo>
                  <a:pt x="3089519" y="3138287"/>
                  <a:pt x="3067305" y="3144677"/>
                  <a:pt x="3051209" y="3141750"/>
                </a:cubicBezTo>
                <a:cubicBezTo>
                  <a:pt x="3032008" y="3138259"/>
                  <a:pt x="3012708" y="3135333"/>
                  <a:pt x="2993457" y="3132124"/>
                </a:cubicBezTo>
                <a:cubicBezTo>
                  <a:pt x="2983832" y="3119290"/>
                  <a:pt x="2973905" y="3106677"/>
                  <a:pt x="2964581" y="3093623"/>
                </a:cubicBezTo>
                <a:cubicBezTo>
                  <a:pt x="2957857" y="3084210"/>
                  <a:pt x="2953511" y="3072928"/>
                  <a:pt x="2945331" y="3064748"/>
                </a:cubicBezTo>
                <a:cubicBezTo>
                  <a:pt x="2926671" y="3046088"/>
                  <a:pt x="2911066" y="3043701"/>
                  <a:pt x="2887579" y="3035872"/>
                </a:cubicBezTo>
                <a:cubicBezTo>
                  <a:pt x="2881162" y="3026247"/>
                  <a:pt x="2877954" y="3013413"/>
                  <a:pt x="2868329" y="3006996"/>
                </a:cubicBezTo>
                <a:cubicBezTo>
                  <a:pt x="2857322" y="2999658"/>
                  <a:pt x="2842548" y="3001005"/>
                  <a:pt x="2829828" y="2997371"/>
                </a:cubicBezTo>
                <a:cubicBezTo>
                  <a:pt x="2796786" y="2987930"/>
                  <a:pt x="2796669" y="2985603"/>
                  <a:pt x="2762451" y="2968495"/>
                </a:cubicBezTo>
                <a:cubicBezTo>
                  <a:pt x="2759243" y="2958870"/>
                  <a:pt x="2757753" y="2948488"/>
                  <a:pt x="2752826" y="2939619"/>
                </a:cubicBezTo>
                <a:cubicBezTo>
                  <a:pt x="2741590" y="2919394"/>
                  <a:pt x="2714324" y="2881868"/>
                  <a:pt x="2714324" y="2881868"/>
                </a:cubicBezTo>
                <a:cubicBezTo>
                  <a:pt x="2711116" y="2846575"/>
                  <a:pt x="2709711" y="2811072"/>
                  <a:pt x="2704699" y="2775990"/>
                </a:cubicBezTo>
                <a:cubicBezTo>
                  <a:pt x="2703264" y="2765946"/>
                  <a:pt x="2697861" y="2756870"/>
                  <a:pt x="2695074" y="2747114"/>
                </a:cubicBezTo>
                <a:cubicBezTo>
                  <a:pt x="2691440" y="2734394"/>
                  <a:pt x="2689250" y="2721284"/>
                  <a:pt x="2685449" y="2708613"/>
                </a:cubicBezTo>
                <a:cubicBezTo>
                  <a:pt x="2679618" y="2689177"/>
                  <a:pt x="2672615" y="2670112"/>
                  <a:pt x="2666198" y="2650861"/>
                </a:cubicBezTo>
                <a:lnTo>
                  <a:pt x="2656573" y="2621985"/>
                </a:lnTo>
                <a:cubicBezTo>
                  <a:pt x="2666198" y="2618777"/>
                  <a:pt x="2675303" y="2612360"/>
                  <a:pt x="2685449" y="2612360"/>
                </a:cubicBezTo>
                <a:cubicBezTo>
                  <a:pt x="2713308" y="2612360"/>
                  <a:pt x="2725839" y="2633500"/>
                  <a:pt x="2743200" y="2650861"/>
                </a:cubicBezTo>
                <a:cubicBezTo>
                  <a:pt x="2742282" y="2632502"/>
                  <a:pt x="2721887" y="2430341"/>
                  <a:pt x="2743200" y="2371729"/>
                </a:cubicBezTo>
                <a:cubicBezTo>
                  <a:pt x="2747153" y="2360857"/>
                  <a:pt x="2763189" y="2359884"/>
                  <a:pt x="2772076" y="2352478"/>
                </a:cubicBezTo>
                <a:cubicBezTo>
                  <a:pt x="2782533" y="2343764"/>
                  <a:pt x="2792238" y="2334059"/>
                  <a:pt x="2800952" y="2323602"/>
                </a:cubicBezTo>
                <a:cubicBezTo>
                  <a:pt x="2808358" y="2314715"/>
                  <a:pt x="2811169" y="2301953"/>
                  <a:pt x="2820202" y="2294727"/>
                </a:cubicBezTo>
                <a:cubicBezTo>
                  <a:pt x="2828125" y="2288389"/>
                  <a:pt x="2840003" y="2289638"/>
                  <a:pt x="2849078" y="2285101"/>
                </a:cubicBezTo>
                <a:cubicBezTo>
                  <a:pt x="2923714" y="2247783"/>
                  <a:pt x="2834249" y="2280420"/>
                  <a:pt x="2906830" y="2256225"/>
                </a:cubicBezTo>
                <a:cubicBezTo>
                  <a:pt x="2968648" y="2260089"/>
                  <a:pt x="3097495" y="2276001"/>
                  <a:pt x="3166712" y="2256225"/>
                </a:cubicBezTo>
                <a:cubicBezTo>
                  <a:pt x="3179800" y="2252485"/>
                  <a:pt x="3185963" y="2236975"/>
                  <a:pt x="3195588" y="2227350"/>
                </a:cubicBezTo>
                <a:cubicBezTo>
                  <a:pt x="3198025" y="2215164"/>
                  <a:pt x="3205731" y="2166285"/>
                  <a:pt x="3214838" y="2150348"/>
                </a:cubicBezTo>
                <a:cubicBezTo>
                  <a:pt x="3222797" y="2136420"/>
                  <a:pt x="3232370" y="2123191"/>
                  <a:pt x="3243714" y="2111847"/>
                </a:cubicBezTo>
                <a:cubicBezTo>
                  <a:pt x="3251894" y="2103667"/>
                  <a:pt x="3261615" y="2096254"/>
                  <a:pt x="3272590" y="2092596"/>
                </a:cubicBezTo>
                <a:cubicBezTo>
                  <a:pt x="3291104" y="2086424"/>
                  <a:pt x="3311091" y="2086179"/>
                  <a:pt x="3330341" y="2082971"/>
                </a:cubicBezTo>
                <a:cubicBezTo>
                  <a:pt x="3339966" y="2079762"/>
                  <a:pt x="3350775" y="2078973"/>
                  <a:pt x="3359217" y="2073345"/>
                </a:cubicBezTo>
                <a:cubicBezTo>
                  <a:pt x="3370543" y="2065794"/>
                  <a:pt x="3380542" y="2055796"/>
                  <a:pt x="3388093" y="2044470"/>
                </a:cubicBezTo>
                <a:cubicBezTo>
                  <a:pt x="3393616" y="2036186"/>
                  <a:pt x="3406060" y="1982226"/>
                  <a:pt x="3407343" y="1977093"/>
                </a:cubicBezTo>
                <a:cubicBezTo>
                  <a:pt x="3404135" y="1957842"/>
                  <a:pt x="3413706" y="1930533"/>
                  <a:pt x="3397718" y="1919341"/>
                </a:cubicBezTo>
                <a:cubicBezTo>
                  <a:pt x="3199770" y="1780776"/>
                  <a:pt x="3381187" y="2003176"/>
                  <a:pt x="3282215" y="1871215"/>
                </a:cubicBezTo>
                <a:cubicBezTo>
                  <a:pt x="3279007" y="1861590"/>
                  <a:pt x="3277127" y="1851414"/>
                  <a:pt x="3272590" y="1842339"/>
                </a:cubicBezTo>
                <a:cubicBezTo>
                  <a:pt x="3267417" y="1831992"/>
                  <a:pt x="3257292" y="1824335"/>
                  <a:pt x="3253339" y="1813463"/>
                </a:cubicBezTo>
                <a:cubicBezTo>
                  <a:pt x="3244297" y="1788599"/>
                  <a:pt x="3242456" y="1761560"/>
                  <a:pt x="3234089" y="1736461"/>
                </a:cubicBezTo>
                <a:cubicBezTo>
                  <a:pt x="3230880" y="1726836"/>
                  <a:pt x="3231637" y="1714759"/>
                  <a:pt x="3224463" y="1707585"/>
                </a:cubicBezTo>
                <a:cubicBezTo>
                  <a:pt x="3208103" y="1691225"/>
                  <a:pt x="3183072" y="1685443"/>
                  <a:pt x="3166712" y="1669084"/>
                </a:cubicBezTo>
                <a:cubicBezTo>
                  <a:pt x="3126492" y="1628866"/>
                  <a:pt x="3146003" y="1651099"/>
                  <a:pt x="3108960" y="1601708"/>
                </a:cubicBezTo>
                <a:cubicBezTo>
                  <a:pt x="3120423" y="1475621"/>
                  <a:pt x="3107380" y="1529450"/>
                  <a:pt x="3137836" y="1438078"/>
                </a:cubicBezTo>
                <a:lnTo>
                  <a:pt x="3157087" y="1380327"/>
                </a:lnTo>
                <a:lnTo>
                  <a:pt x="3166712" y="1351451"/>
                </a:lnTo>
                <a:cubicBezTo>
                  <a:pt x="3174920" y="1244738"/>
                  <a:pt x="3147557" y="1245493"/>
                  <a:pt x="3205213" y="1197447"/>
                </a:cubicBezTo>
                <a:cubicBezTo>
                  <a:pt x="3214100" y="1190041"/>
                  <a:pt x="3224464" y="1184613"/>
                  <a:pt x="3234089" y="1178196"/>
                </a:cubicBezTo>
                <a:cubicBezTo>
                  <a:pt x="3237297" y="1168571"/>
                  <a:pt x="3242046" y="1159328"/>
                  <a:pt x="3243714" y="1149320"/>
                </a:cubicBezTo>
                <a:cubicBezTo>
                  <a:pt x="3256549" y="1072305"/>
                  <a:pt x="3231995" y="1031307"/>
                  <a:pt x="3282215" y="1091569"/>
                </a:cubicBezTo>
                <a:cubicBezTo>
                  <a:pt x="3289621" y="1100456"/>
                  <a:pt x="3295049" y="1110819"/>
                  <a:pt x="3301466" y="1120444"/>
                </a:cubicBezTo>
                <a:cubicBezTo>
                  <a:pt x="3306599" y="1135845"/>
                  <a:pt x="3309166" y="1169212"/>
                  <a:pt x="3339967" y="1158945"/>
                </a:cubicBezTo>
                <a:cubicBezTo>
                  <a:pt x="3361916" y="1151629"/>
                  <a:pt x="3375769" y="1127760"/>
                  <a:pt x="3397718" y="1120444"/>
                </a:cubicBezTo>
                <a:cubicBezTo>
                  <a:pt x="3407343" y="1117236"/>
                  <a:pt x="3417519" y="1115356"/>
                  <a:pt x="3426594" y="1110819"/>
                </a:cubicBezTo>
                <a:cubicBezTo>
                  <a:pt x="3448227" y="1100003"/>
                  <a:pt x="3469140" y="1080940"/>
                  <a:pt x="3484346" y="1062693"/>
                </a:cubicBezTo>
                <a:cubicBezTo>
                  <a:pt x="3491752" y="1053806"/>
                  <a:pt x="3497179" y="1043442"/>
                  <a:pt x="3503596" y="1033817"/>
                </a:cubicBezTo>
                <a:cubicBezTo>
                  <a:pt x="3453787" y="959102"/>
                  <a:pt x="3502071" y="1050780"/>
                  <a:pt x="3503596" y="976065"/>
                </a:cubicBezTo>
                <a:cubicBezTo>
                  <a:pt x="3511737" y="577121"/>
                  <a:pt x="3539417" y="669641"/>
                  <a:pt x="3484346" y="504428"/>
                </a:cubicBezTo>
                <a:cubicBezTo>
                  <a:pt x="3489782" y="406574"/>
                  <a:pt x="3487928" y="349973"/>
                  <a:pt x="3503596" y="263796"/>
                </a:cubicBezTo>
                <a:cubicBezTo>
                  <a:pt x="3505962" y="250781"/>
                  <a:pt x="3510013" y="238129"/>
                  <a:pt x="3513221" y="225295"/>
                </a:cubicBezTo>
                <a:cubicBezTo>
                  <a:pt x="3510013" y="164335"/>
                  <a:pt x="3528388" y="98198"/>
                  <a:pt x="3503596" y="42415"/>
                </a:cubicBezTo>
                <a:cubicBezTo>
                  <a:pt x="3487682" y="6609"/>
                  <a:pt x="3423015" y="63455"/>
                  <a:pt x="3407343" y="71291"/>
                </a:cubicBezTo>
                <a:cubicBezTo>
                  <a:pt x="3398268" y="75828"/>
                  <a:pt x="3388093" y="77708"/>
                  <a:pt x="3378468" y="80916"/>
                </a:cubicBezTo>
                <a:cubicBezTo>
                  <a:pt x="3368843" y="77708"/>
                  <a:pt x="3359620" y="72834"/>
                  <a:pt x="3349592" y="71291"/>
                </a:cubicBezTo>
                <a:cubicBezTo>
                  <a:pt x="3215054" y="50592"/>
                  <a:pt x="2884943" y="52648"/>
                  <a:pt x="2849078" y="52040"/>
                </a:cubicBezTo>
                <a:lnTo>
                  <a:pt x="2117558" y="42415"/>
                </a:lnTo>
                <a:cubicBezTo>
                  <a:pt x="2104724" y="35998"/>
                  <a:pt x="2093389" y="23846"/>
                  <a:pt x="2079057" y="23164"/>
                </a:cubicBezTo>
                <a:cubicBezTo>
                  <a:pt x="1377207" y="-10258"/>
                  <a:pt x="1706977" y="52699"/>
                  <a:pt x="1463040" y="3914"/>
                </a:cubicBezTo>
                <a:cubicBezTo>
                  <a:pt x="1392455" y="7122"/>
                  <a:pt x="1317138" y="-12071"/>
                  <a:pt x="1251284" y="13539"/>
                </a:cubicBezTo>
                <a:cubicBezTo>
                  <a:pt x="1229721" y="21925"/>
                  <a:pt x="1289786" y="71291"/>
                  <a:pt x="1289786" y="71291"/>
                </a:cubicBezTo>
                <a:cubicBezTo>
                  <a:pt x="1286577" y="87333"/>
                  <a:pt x="1289235" y="105805"/>
                  <a:pt x="1280160" y="119417"/>
                </a:cubicBezTo>
                <a:cubicBezTo>
                  <a:pt x="1274532" y="127859"/>
                  <a:pt x="1261292" y="127374"/>
                  <a:pt x="1251284" y="129042"/>
                </a:cubicBezTo>
                <a:cubicBezTo>
                  <a:pt x="1222626" y="133818"/>
                  <a:pt x="1193533" y="135459"/>
                  <a:pt x="1164657" y="138668"/>
                </a:cubicBezTo>
                <a:cubicBezTo>
                  <a:pt x="1160584" y="171255"/>
                  <a:pt x="1156883" y="241767"/>
                  <a:pt x="1135781" y="273421"/>
                </a:cubicBezTo>
                <a:lnTo>
                  <a:pt x="1116531" y="302297"/>
                </a:lnTo>
                <a:cubicBezTo>
                  <a:pt x="1113323" y="315131"/>
                  <a:pt x="1109500" y="327826"/>
                  <a:pt x="1106906" y="340798"/>
                </a:cubicBezTo>
                <a:cubicBezTo>
                  <a:pt x="1103078" y="359935"/>
                  <a:pt x="1114340" y="389072"/>
                  <a:pt x="1097280" y="398550"/>
                </a:cubicBezTo>
                <a:cubicBezTo>
                  <a:pt x="1074668" y="411112"/>
                  <a:pt x="1045945" y="392133"/>
                  <a:pt x="1020278" y="388924"/>
                </a:cubicBezTo>
                <a:cubicBezTo>
                  <a:pt x="1013861" y="376090"/>
                  <a:pt x="1006066" y="363858"/>
                  <a:pt x="1001028" y="350423"/>
                </a:cubicBezTo>
                <a:cubicBezTo>
                  <a:pt x="996383" y="338037"/>
                  <a:pt x="995036" y="324642"/>
                  <a:pt x="991402" y="311922"/>
                </a:cubicBezTo>
                <a:cubicBezTo>
                  <a:pt x="988615" y="302167"/>
                  <a:pt x="984564" y="292802"/>
                  <a:pt x="981777" y="283047"/>
                </a:cubicBezTo>
                <a:cubicBezTo>
                  <a:pt x="978143" y="270327"/>
                  <a:pt x="980621" y="254708"/>
                  <a:pt x="972152" y="244545"/>
                </a:cubicBezTo>
                <a:cubicBezTo>
                  <a:pt x="962966" y="233522"/>
                  <a:pt x="946485" y="231712"/>
                  <a:pt x="933651" y="225295"/>
                </a:cubicBezTo>
                <a:cubicBezTo>
                  <a:pt x="920817" y="228503"/>
                  <a:pt x="901066" y="223088"/>
                  <a:pt x="895150" y="234920"/>
                </a:cubicBezTo>
                <a:cubicBezTo>
                  <a:pt x="881246" y="262728"/>
                  <a:pt x="915004" y="299491"/>
                  <a:pt x="933651" y="311922"/>
                </a:cubicBezTo>
                <a:cubicBezTo>
                  <a:pt x="942093" y="317550"/>
                  <a:pt x="952902" y="318339"/>
                  <a:pt x="962527" y="321548"/>
                </a:cubicBezTo>
                <a:cubicBezTo>
                  <a:pt x="1013862" y="398550"/>
                  <a:pt x="946483" y="305503"/>
                  <a:pt x="1010653" y="369674"/>
                </a:cubicBezTo>
                <a:cubicBezTo>
                  <a:pt x="1018833" y="377854"/>
                  <a:pt x="1023486" y="388925"/>
                  <a:pt x="1029903" y="398550"/>
                </a:cubicBezTo>
                <a:cubicBezTo>
                  <a:pt x="1026695" y="446676"/>
                  <a:pt x="1034665" y="496891"/>
                  <a:pt x="1020278" y="542929"/>
                </a:cubicBezTo>
                <a:cubicBezTo>
                  <a:pt x="1016332" y="555555"/>
                  <a:pt x="994940" y="553870"/>
                  <a:pt x="981777" y="552554"/>
                </a:cubicBezTo>
                <a:cubicBezTo>
                  <a:pt x="961586" y="550535"/>
                  <a:pt x="924026" y="533303"/>
                  <a:pt x="924026" y="533303"/>
                </a:cubicBezTo>
                <a:cubicBezTo>
                  <a:pt x="920817" y="549345"/>
                  <a:pt x="920144" y="566112"/>
                  <a:pt x="914400" y="581430"/>
                </a:cubicBezTo>
                <a:cubicBezTo>
                  <a:pt x="910338" y="592261"/>
                  <a:pt x="900323" y="599958"/>
                  <a:pt x="895150" y="610305"/>
                </a:cubicBezTo>
                <a:cubicBezTo>
                  <a:pt x="890612" y="619380"/>
                  <a:pt x="888733" y="629556"/>
                  <a:pt x="885524" y="639181"/>
                </a:cubicBezTo>
                <a:cubicBezTo>
                  <a:pt x="888733" y="661640"/>
                  <a:pt x="890701" y="684312"/>
                  <a:pt x="895150" y="706558"/>
                </a:cubicBezTo>
                <a:cubicBezTo>
                  <a:pt x="897140" y="716507"/>
                  <a:pt x="904775" y="725288"/>
                  <a:pt x="904775" y="735434"/>
                </a:cubicBezTo>
                <a:cubicBezTo>
                  <a:pt x="904775" y="745580"/>
                  <a:pt x="898358" y="754685"/>
                  <a:pt x="895150" y="764310"/>
                </a:cubicBezTo>
                <a:cubicBezTo>
                  <a:pt x="885525" y="761101"/>
                  <a:pt x="875349" y="759221"/>
                  <a:pt x="866274" y="754684"/>
                </a:cubicBezTo>
                <a:cubicBezTo>
                  <a:pt x="855927" y="749511"/>
                  <a:pt x="848926" y="736395"/>
                  <a:pt x="837398" y="735434"/>
                </a:cubicBezTo>
                <a:cubicBezTo>
                  <a:pt x="808445" y="733021"/>
                  <a:pt x="779647" y="741851"/>
                  <a:pt x="750771" y="745059"/>
                </a:cubicBezTo>
                <a:cubicBezTo>
                  <a:pt x="757942" y="766572"/>
                  <a:pt x="767737" y="812844"/>
                  <a:pt x="789272" y="831687"/>
                </a:cubicBezTo>
                <a:cubicBezTo>
                  <a:pt x="806684" y="846922"/>
                  <a:pt x="847023" y="870188"/>
                  <a:pt x="847023" y="870188"/>
                </a:cubicBezTo>
                <a:cubicBezTo>
                  <a:pt x="835986" y="914338"/>
                  <a:pt x="843479" y="938618"/>
                  <a:pt x="770021" y="899063"/>
                </a:cubicBezTo>
                <a:cubicBezTo>
                  <a:pt x="713429" y="868590"/>
                  <a:pt x="723403" y="848896"/>
                  <a:pt x="693019" y="812436"/>
                </a:cubicBezTo>
                <a:cubicBezTo>
                  <a:pt x="684305" y="801979"/>
                  <a:pt x="672857" y="794017"/>
                  <a:pt x="664143" y="783560"/>
                </a:cubicBezTo>
                <a:cubicBezTo>
                  <a:pt x="656737" y="774673"/>
                  <a:pt x="653926" y="761911"/>
                  <a:pt x="644893" y="754684"/>
                </a:cubicBezTo>
                <a:cubicBezTo>
                  <a:pt x="636970" y="748346"/>
                  <a:pt x="625642" y="748267"/>
                  <a:pt x="616017" y="745059"/>
                </a:cubicBezTo>
                <a:cubicBezTo>
                  <a:pt x="609600" y="735434"/>
                  <a:pt x="601465" y="726754"/>
                  <a:pt x="596767" y="716183"/>
                </a:cubicBezTo>
                <a:cubicBezTo>
                  <a:pt x="588526" y="697640"/>
                  <a:pt x="587371" y="676170"/>
                  <a:pt x="577516" y="658432"/>
                </a:cubicBezTo>
                <a:cubicBezTo>
                  <a:pt x="559150" y="625373"/>
                  <a:pt x="524498" y="618707"/>
                  <a:pt x="490889" y="610305"/>
                </a:cubicBezTo>
                <a:cubicBezTo>
                  <a:pt x="478055" y="607097"/>
                  <a:pt x="465302" y="603550"/>
                  <a:pt x="452388" y="600680"/>
                </a:cubicBezTo>
                <a:cubicBezTo>
                  <a:pt x="436418" y="597131"/>
                  <a:pt x="420133" y="595023"/>
                  <a:pt x="404261" y="591055"/>
                </a:cubicBezTo>
                <a:cubicBezTo>
                  <a:pt x="394418" y="588594"/>
                  <a:pt x="385011" y="584638"/>
                  <a:pt x="375386" y="581430"/>
                </a:cubicBezTo>
                <a:cubicBezTo>
                  <a:pt x="362483" y="572828"/>
                  <a:pt x="290267" y="537362"/>
                  <a:pt x="356135" y="504428"/>
                </a:cubicBezTo>
                <a:cubicBezTo>
                  <a:pt x="382121" y="491435"/>
                  <a:pt x="413886" y="510845"/>
                  <a:pt x="442762" y="514053"/>
                </a:cubicBezTo>
                <a:cubicBezTo>
                  <a:pt x="452387" y="517261"/>
                  <a:pt x="462563" y="519141"/>
                  <a:pt x="471638" y="523678"/>
                </a:cubicBezTo>
                <a:cubicBezTo>
                  <a:pt x="481985" y="528851"/>
                  <a:pt x="489881" y="538372"/>
                  <a:pt x="500514" y="542929"/>
                </a:cubicBezTo>
                <a:cubicBezTo>
                  <a:pt x="512673" y="548140"/>
                  <a:pt x="526181" y="549346"/>
                  <a:pt x="539015" y="552554"/>
                </a:cubicBezTo>
                <a:cubicBezTo>
                  <a:pt x="590350" y="549346"/>
                  <a:pt x="641867" y="548314"/>
                  <a:pt x="693019" y="542929"/>
                </a:cubicBezTo>
                <a:cubicBezTo>
                  <a:pt x="703109" y="541867"/>
                  <a:pt x="712052" y="535764"/>
                  <a:pt x="721895" y="533303"/>
                </a:cubicBezTo>
                <a:cubicBezTo>
                  <a:pt x="737766" y="529335"/>
                  <a:pt x="753979" y="526886"/>
                  <a:pt x="770021" y="523678"/>
                </a:cubicBezTo>
                <a:cubicBezTo>
                  <a:pt x="782855" y="517261"/>
                  <a:pt x="805708" y="518498"/>
                  <a:pt x="808522" y="504428"/>
                </a:cubicBezTo>
                <a:cubicBezTo>
                  <a:pt x="816726" y="463407"/>
                  <a:pt x="816587" y="417207"/>
                  <a:pt x="798897" y="379299"/>
                </a:cubicBezTo>
                <a:cubicBezTo>
                  <a:pt x="790316" y="360911"/>
                  <a:pt x="761393" y="361399"/>
                  <a:pt x="741146" y="360049"/>
                </a:cubicBezTo>
                <a:lnTo>
                  <a:pt x="596767" y="350423"/>
                </a:lnTo>
                <a:cubicBezTo>
                  <a:pt x="596434" y="350340"/>
                  <a:pt x="533993" y="335776"/>
                  <a:pt x="529390" y="331173"/>
                </a:cubicBezTo>
                <a:cubicBezTo>
                  <a:pt x="522216" y="323999"/>
                  <a:pt x="528020" y="308194"/>
                  <a:pt x="519764" y="302297"/>
                </a:cubicBezTo>
                <a:cubicBezTo>
                  <a:pt x="503252" y="290503"/>
                  <a:pt x="482101" y="285917"/>
                  <a:pt x="462013" y="283047"/>
                </a:cubicBezTo>
                <a:cubicBezTo>
                  <a:pt x="315168" y="262068"/>
                  <a:pt x="417305" y="274328"/>
                  <a:pt x="154004" y="263796"/>
                </a:cubicBezTo>
                <a:cubicBezTo>
                  <a:pt x="111850" y="235692"/>
                  <a:pt x="118176" y="230821"/>
                  <a:pt x="48127" y="254171"/>
                </a:cubicBezTo>
                <a:cubicBezTo>
                  <a:pt x="41321" y="256440"/>
                  <a:pt x="8021" y="286255"/>
                  <a:pt x="0" y="292672"/>
                </a:cubicBezTo>
                <a:close/>
              </a:path>
            </a:pathLst>
          </a:custGeom>
          <a:solidFill>
            <a:schemeClr val="tx2">
              <a:lumMod val="2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17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4379495" y="4016110"/>
            <a:ext cx="847728" cy="604016"/>
          </a:xfrm>
          <a:custGeom>
            <a:avLst/>
            <a:gdLst>
              <a:gd name="connsiteX0" fmla="*/ 115503 w 847728"/>
              <a:gd name="connsiteY0" fmla="*/ 161254 h 604016"/>
              <a:gd name="connsiteX1" fmla="*/ 115503 w 847728"/>
              <a:gd name="connsiteY1" fmla="*/ 161254 h 604016"/>
              <a:gd name="connsiteX2" fmla="*/ 77002 w 847728"/>
              <a:gd name="connsiteY2" fmla="*/ 247882 h 604016"/>
              <a:gd name="connsiteX3" fmla="*/ 48126 w 847728"/>
              <a:gd name="connsiteY3" fmla="*/ 257507 h 604016"/>
              <a:gd name="connsiteX4" fmla="*/ 28876 w 847728"/>
              <a:gd name="connsiteY4" fmla="*/ 324884 h 604016"/>
              <a:gd name="connsiteX5" fmla="*/ 0 w 847728"/>
              <a:gd name="connsiteY5" fmla="*/ 421136 h 604016"/>
              <a:gd name="connsiteX6" fmla="*/ 9625 w 847728"/>
              <a:gd name="connsiteY6" fmla="*/ 488513 h 604016"/>
              <a:gd name="connsiteX7" fmla="*/ 38501 w 847728"/>
              <a:gd name="connsiteY7" fmla="*/ 498138 h 604016"/>
              <a:gd name="connsiteX8" fmla="*/ 77002 w 847728"/>
              <a:gd name="connsiteY8" fmla="*/ 517389 h 604016"/>
              <a:gd name="connsiteX9" fmla="*/ 96252 w 847728"/>
              <a:gd name="connsiteY9" fmla="*/ 546265 h 604016"/>
              <a:gd name="connsiteX10" fmla="*/ 192505 w 847728"/>
              <a:gd name="connsiteY10" fmla="*/ 575141 h 604016"/>
              <a:gd name="connsiteX11" fmla="*/ 250257 w 847728"/>
              <a:gd name="connsiteY11" fmla="*/ 604016 h 604016"/>
              <a:gd name="connsiteX12" fmla="*/ 356134 w 847728"/>
              <a:gd name="connsiteY12" fmla="*/ 594391 h 604016"/>
              <a:gd name="connsiteX13" fmla="*/ 394636 w 847728"/>
              <a:gd name="connsiteY13" fmla="*/ 536639 h 604016"/>
              <a:gd name="connsiteX14" fmla="*/ 442762 w 847728"/>
              <a:gd name="connsiteY14" fmla="*/ 527014 h 604016"/>
              <a:gd name="connsiteX15" fmla="*/ 471638 w 847728"/>
              <a:gd name="connsiteY15" fmla="*/ 517389 h 604016"/>
              <a:gd name="connsiteX16" fmla="*/ 529389 w 847728"/>
              <a:gd name="connsiteY16" fmla="*/ 507764 h 604016"/>
              <a:gd name="connsiteX17" fmla="*/ 587141 w 847728"/>
              <a:gd name="connsiteY17" fmla="*/ 478888 h 604016"/>
              <a:gd name="connsiteX18" fmla="*/ 616017 w 847728"/>
              <a:gd name="connsiteY18" fmla="*/ 459637 h 604016"/>
              <a:gd name="connsiteX19" fmla="*/ 644892 w 847728"/>
              <a:gd name="connsiteY19" fmla="*/ 421136 h 604016"/>
              <a:gd name="connsiteX20" fmla="*/ 673768 w 847728"/>
              <a:gd name="connsiteY20" fmla="*/ 411511 h 604016"/>
              <a:gd name="connsiteX21" fmla="*/ 683393 w 847728"/>
              <a:gd name="connsiteY21" fmla="*/ 373010 h 604016"/>
              <a:gd name="connsiteX22" fmla="*/ 702644 w 847728"/>
              <a:gd name="connsiteY22" fmla="*/ 344134 h 604016"/>
              <a:gd name="connsiteX23" fmla="*/ 731520 w 847728"/>
              <a:gd name="connsiteY23" fmla="*/ 276757 h 604016"/>
              <a:gd name="connsiteX24" fmla="*/ 760396 w 847728"/>
              <a:gd name="connsiteY24" fmla="*/ 219006 h 604016"/>
              <a:gd name="connsiteX25" fmla="*/ 789271 w 847728"/>
              <a:gd name="connsiteY25" fmla="*/ 199755 h 604016"/>
              <a:gd name="connsiteX26" fmla="*/ 818147 w 847728"/>
              <a:gd name="connsiteY26" fmla="*/ 142004 h 604016"/>
              <a:gd name="connsiteX27" fmla="*/ 837398 w 847728"/>
              <a:gd name="connsiteY27" fmla="*/ 113128 h 604016"/>
              <a:gd name="connsiteX28" fmla="*/ 837398 w 847728"/>
              <a:gd name="connsiteY28" fmla="*/ 55376 h 604016"/>
              <a:gd name="connsiteX29" fmla="*/ 798897 w 847728"/>
              <a:gd name="connsiteY29" fmla="*/ 45751 h 604016"/>
              <a:gd name="connsiteX30" fmla="*/ 548640 w 847728"/>
              <a:gd name="connsiteY30" fmla="*/ 26501 h 604016"/>
              <a:gd name="connsiteX31" fmla="*/ 510139 w 847728"/>
              <a:gd name="connsiteY31" fmla="*/ 84252 h 604016"/>
              <a:gd name="connsiteX32" fmla="*/ 500513 w 847728"/>
              <a:gd name="connsiteY32" fmla="*/ 113128 h 604016"/>
              <a:gd name="connsiteX33" fmla="*/ 385010 w 847728"/>
              <a:gd name="connsiteY33" fmla="*/ 122753 h 604016"/>
              <a:gd name="connsiteX34" fmla="*/ 356134 w 847728"/>
              <a:gd name="connsiteY34" fmla="*/ 151629 h 604016"/>
              <a:gd name="connsiteX35" fmla="*/ 336884 w 847728"/>
              <a:gd name="connsiteY35" fmla="*/ 180505 h 604016"/>
              <a:gd name="connsiteX36" fmla="*/ 250257 w 847728"/>
              <a:gd name="connsiteY36" fmla="*/ 228631 h 604016"/>
              <a:gd name="connsiteX37" fmla="*/ 163629 w 847728"/>
              <a:gd name="connsiteY37" fmla="*/ 199755 h 604016"/>
              <a:gd name="connsiteX38" fmla="*/ 144379 w 847728"/>
              <a:gd name="connsiteY38" fmla="*/ 170879 h 604016"/>
              <a:gd name="connsiteX39" fmla="*/ 115503 w 847728"/>
              <a:gd name="connsiteY39" fmla="*/ 161254 h 604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847728" h="604016">
                <a:moveTo>
                  <a:pt x="115503" y="161254"/>
                </a:moveTo>
                <a:lnTo>
                  <a:pt x="115503" y="161254"/>
                </a:lnTo>
                <a:cubicBezTo>
                  <a:pt x="102669" y="190130"/>
                  <a:pt x="95123" y="221995"/>
                  <a:pt x="77002" y="247882"/>
                </a:cubicBezTo>
                <a:cubicBezTo>
                  <a:pt x="71184" y="256194"/>
                  <a:pt x="55300" y="250333"/>
                  <a:pt x="48126" y="257507"/>
                </a:cubicBezTo>
                <a:cubicBezTo>
                  <a:pt x="43505" y="262128"/>
                  <a:pt x="28983" y="324528"/>
                  <a:pt x="28876" y="324884"/>
                </a:cubicBezTo>
                <a:cubicBezTo>
                  <a:pt x="-6275" y="442052"/>
                  <a:pt x="22185" y="332395"/>
                  <a:pt x="0" y="421136"/>
                </a:cubicBezTo>
                <a:cubicBezTo>
                  <a:pt x="3208" y="443595"/>
                  <a:pt x="-521" y="468221"/>
                  <a:pt x="9625" y="488513"/>
                </a:cubicBezTo>
                <a:cubicBezTo>
                  <a:pt x="14162" y="497588"/>
                  <a:pt x="29175" y="494141"/>
                  <a:pt x="38501" y="498138"/>
                </a:cubicBezTo>
                <a:cubicBezTo>
                  <a:pt x="51689" y="503790"/>
                  <a:pt x="64168" y="510972"/>
                  <a:pt x="77002" y="517389"/>
                </a:cubicBezTo>
                <a:cubicBezTo>
                  <a:pt x="83419" y="527014"/>
                  <a:pt x="86442" y="540134"/>
                  <a:pt x="96252" y="546265"/>
                </a:cubicBezTo>
                <a:cubicBezTo>
                  <a:pt x="115508" y="558300"/>
                  <a:pt x="167596" y="568024"/>
                  <a:pt x="192505" y="575141"/>
                </a:cubicBezTo>
                <a:cubicBezTo>
                  <a:pt x="227376" y="585104"/>
                  <a:pt x="218617" y="582923"/>
                  <a:pt x="250257" y="604016"/>
                </a:cubicBezTo>
                <a:cubicBezTo>
                  <a:pt x="285549" y="600808"/>
                  <a:pt x="324021" y="609377"/>
                  <a:pt x="356134" y="594391"/>
                </a:cubicBezTo>
                <a:cubicBezTo>
                  <a:pt x="377100" y="584607"/>
                  <a:pt x="371949" y="541176"/>
                  <a:pt x="394636" y="536639"/>
                </a:cubicBezTo>
                <a:cubicBezTo>
                  <a:pt x="410678" y="533431"/>
                  <a:pt x="426891" y="530982"/>
                  <a:pt x="442762" y="527014"/>
                </a:cubicBezTo>
                <a:cubicBezTo>
                  <a:pt x="452605" y="524553"/>
                  <a:pt x="461734" y="519590"/>
                  <a:pt x="471638" y="517389"/>
                </a:cubicBezTo>
                <a:cubicBezTo>
                  <a:pt x="490689" y="513156"/>
                  <a:pt x="510139" y="510972"/>
                  <a:pt x="529389" y="507764"/>
                </a:cubicBezTo>
                <a:cubicBezTo>
                  <a:pt x="612144" y="452593"/>
                  <a:pt x="507440" y="518739"/>
                  <a:pt x="587141" y="478888"/>
                </a:cubicBezTo>
                <a:cubicBezTo>
                  <a:pt x="597488" y="473715"/>
                  <a:pt x="606392" y="466054"/>
                  <a:pt x="616017" y="459637"/>
                </a:cubicBezTo>
                <a:cubicBezTo>
                  <a:pt x="625642" y="446803"/>
                  <a:pt x="632568" y="431406"/>
                  <a:pt x="644892" y="421136"/>
                </a:cubicBezTo>
                <a:cubicBezTo>
                  <a:pt x="652686" y="414641"/>
                  <a:pt x="667430" y="419434"/>
                  <a:pt x="673768" y="411511"/>
                </a:cubicBezTo>
                <a:cubicBezTo>
                  <a:pt x="682032" y="401181"/>
                  <a:pt x="678182" y="385169"/>
                  <a:pt x="683393" y="373010"/>
                </a:cubicBezTo>
                <a:cubicBezTo>
                  <a:pt x="687950" y="362377"/>
                  <a:pt x="696227" y="353759"/>
                  <a:pt x="702644" y="344134"/>
                </a:cubicBezTo>
                <a:cubicBezTo>
                  <a:pt x="722675" y="264007"/>
                  <a:pt x="698284" y="343227"/>
                  <a:pt x="731520" y="276757"/>
                </a:cubicBezTo>
                <a:cubicBezTo>
                  <a:pt x="747178" y="245441"/>
                  <a:pt x="732809" y="246594"/>
                  <a:pt x="760396" y="219006"/>
                </a:cubicBezTo>
                <a:cubicBezTo>
                  <a:pt x="768576" y="210826"/>
                  <a:pt x="779646" y="206172"/>
                  <a:pt x="789271" y="199755"/>
                </a:cubicBezTo>
                <a:cubicBezTo>
                  <a:pt x="844443" y="116998"/>
                  <a:pt x="778296" y="221705"/>
                  <a:pt x="818147" y="142004"/>
                </a:cubicBezTo>
                <a:cubicBezTo>
                  <a:pt x="823321" y="131657"/>
                  <a:pt x="830981" y="122753"/>
                  <a:pt x="837398" y="113128"/>
                </a:cubicBezTo>
                <a:cubicBezTo>
                  <a:pt x="842801" y="96917"/>
                  <a:pt x="857661" y="71587"/>
                  <a:pt x="837398" y="55376"/>
                </a:cubicBezTo>
                <a:cubicBezTo>
                  <a:pt x="827068" y="47112"/>
                  <a:pt x="811731" y="48959"/>
                  <a:pt x="798897" y="45751"/>
                </a:cubicBezTo>
                <a:cubicBezTo>
                  <a:pt x="687487" y="-28522"/>
                  <a:pt x="764167" y="4948"/>
                  <a:pt x="548640" y="26501"/>
                </a:cubicBezTo>
                <a:cubicBezTo>
                  <a:pt x="526533" y="114923"/>
                  <a:pt x="558482" y="23824"/>
                  <a:pt x="510139" y="84252"/>
                </a:cubicBezTo>
                <a:cubicBezTo>
                  <a:pt x="503801" y="92175"/>
                  <a:pt x="510210" y="110144"/>
                  <a:pt x="500513" y="113128"/>
                </a:cubicBezTo>
                <a:cubicBezTo>
                  <a:pt x="463587" y="124490"/>
                  <a:pt x="423511" y="119545"/>
                  <a:pt x="385010" y="122753"/>
                </a:cubicBezTo>
                <a:cubicBezTo>
                  <a:pt x="375385" y="132378"/>
                  <a:pt x="364848" y="141172"/>
                  <a:pt x="356134" y="151629"/>
                </a:cubicBezTo>
                <a:cubicBezTo>
                  <a:pt x="348728" y="160516"/>
                  <a:pt x="345590" y="172887"/>
                  <a:pt x="336884" y="180505"/>
                </a:cubicBezTo>
                <a:cubicBezTo>
                  <a:pt x="296150" y="216147"/>
                  <a:pt x="289916" y="215411"/>
                  <a:pt x="250257" y="228631"/>
                </a:cubicBezTo>
                <a:cubicBezTo>
                  <a:pt x="211538" y="222178"/>
                  <a:pt x="190698" y="226824"/>
                  <a:pt x="163629" y="199755"/>
                </a:cubicBezTo>
                <a:cubicBezTo>
                  <a:pt x="155449" y="191575"/>
                  <a:pt x="150796" y="180504"/>
                  <a:pt x="144379" y="170879"/>
                </a:cubicBezTo>
                <a:cubicBezTo>
                  <a:pt x="112834" y="191910"/>
                  <a:pt x="120316" y="162858"/>
                  <a:pt x="115503" y="16125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4736530" y="4497257"/>
            <a:ext cx="594422" cy="742255"/>
          </a:xfrm>
          <a:custGeom>
            <a:avLst/>
            <a:gdLst>
              <a:gd name="connsiteX0" fmla="*/ 27494 w 594422"/>
              <a:gd name="connsiteY0" fmla="*/ 74743 h 742255"/>
              <a:gd name="connsiteX1" fmla="*/ 27494 w 594422"/>
              <a:gd name="connsiteY1" fmla="*/ 74743 h 742255"/>
              <a:gd name="connsiteX2" fmla="*/ 9206 w 594422"/>
              <a:gd name="connsiteY2" fmla="*/ 175327 h 742255"/>
              <a:gd name="connsiteX3" fmla="*/ 36638 w 594422"/>
              <a:gd name="connsiteY3" fmla="*/ 184471 h 742255"/>
              <a:gd name="connsiteX4" fmla="*/ 64070 w 594422"/>
              <a:gd name="connsiteY4" fmla="*/ 376495 h 742255"/>
              <a:gd name="connsiteX5" fmla="*/ 109790 w 594422"/>
              <a:gd name="connsiteY5" fmla="*/ 422215 h 742255"/>
              <a:gd name="connsiteX6" fmla="*/ 100646 w 594422"/>
              <a:gd name="connsiteY6" fmla="*/ 522799 h 742255"/>
              <a:gd name="connsiteX7" fmla="*/ 109790 w 594422"/>
              <a:gd name="connsiteY7" fmla="*/ 550231 h 742255"/>
              <a:gd name="connsiteX8" fmla="*/ 118934 w 594422"/>
              <a:gd name="connsiteY8" fmla="*/ 586807 h 742255"/>
              <a:gd name="connsiteX9" fmla="*/ 155510 w 594422"/>
              <a:gd name="connsiteY9" fmla="*/ 641671 h 742255"/>
              <a:gd name="connsiteX10" fmla="*/ 201230 w 594422"/>
              <a:gd name="connsiteY10" fmla="*/ 687391 h 742255"/>
              <a:gd name="connsiteX11" fmla="*/ 228662 w 594422"/>
              <a:gd name="connsiteY11" fmla="*/ 696535 h 742255"/>
              <a:gd name="connsiteX12" fmla="*/ 237806 w 594422"/>
              <a:gd name="connsiteY12" fmla="*/ 669103 h 742255"/>
              <a:gd name="connsiteX13" fmla="*/ 265238 w 594422"/>
              <a:gd name="connsiteY13" fmla="*/ 641671 h 742255"/>
              <a:gd name="connsiteX14" fmla="*/ 329246 w 594422"/>
              <a:gd name="connsiteY14" fmla="*/ 623383 h 742255"/>
              <a:gd name="connsiteX15" fmla="*/ 393254 w 594422"/>
              <a:gd name="connsiteY15" fmla="*/ 632527 h 742255"/>
              <a:gd name="connsiteX16" fmla="*/ 429830 w 594422"/>
              <a:gd name="connsiteY16" fmla="*/ 696535 h 742255"/>
              <a:gd name="connsiteX17" fmla="*/ 475550 w 594422"/>
              <a:gd name="connsiteY17" fmla="*/ 742255 h 742255"/>
              <a:gd name="connsiteX18" fmla="*/ 539558 w 594422"/>
              <a:gd name="connsiteY18" fmla="*/ 714823 h 742255"/>
              <a:gd name="connsiteX19" fmla="*/ 548702 w 594422"/>
              <a:gd name="connsiteY19" fmla="*/ 687391 h 742255"/>
              <a:gd name="connsiteX20" fmla="*/ 566990 w 594422"/>
              <a:gd name="connsiteY20" fmla="*/ 659959 h 742255"/>
              <a:gd name="connsiteX21" fmla="*/ 557846 w 594422"/>
              <a:gd name="connsiteY21" fmla="*/ 632527 h 742255"/>
              <a:gd name="connsiteX22" fmla="*/ 585278 w 594422"/>
              <a:gd name="connsiteY22" fmla="*/ 577663 h 742255"/>
              <a:gd name="connsiteX23" fmla="*/ 594422 w 594422"/>
              <a:gd name="connsiteY23" fmla="*/ 550231 h 742255"/>
              <a:gd name="connsiteX24" fmla="*/ 585278 w 594422"/>
              <a:gd name="connsiteY24" fmla="*/ 513655 h 742255"/>
              <a:gd name="connsiteX25" fmla="*/ 539558 w 594422"/>
              <a:gd name="connsiteY25" fmla="*/ 431359 h 742255"/>
              <a:gd name="connsiteX26" fmla="*/ 548702 w 594422"/>
              <a:gd name="connsiteY26" fmla="*/ 403927 h 742255"/>
              <a:gd name="connsiteX27" fmla="*/ 539558 w 594422"/>
              <a:gd name="connsiteY27" fmla="*/ 321631 h 742255"/>
              <a:gd name="connsiteX28" fmla="*/ 512126 w 594422"/>
              <a:gd name="connsiteY28" fmla="*/ 303343 h 742255"/>
              <a:gd name="connsiteX29" fmla="*/ 402398 w 594422"/>
              <a:gd name="connsiteY29" fmla="*/ 285055 h 742255"/>
              <a:gd name="connsiteX30" fmla="*/ 374966 w 594422"/>
              <a:gd name="connsiteY30" fmla="*/ 266767 h 742255"/>
              <a:gd name="connsiteX31" fmla="*/ 365822 w 594422"/>
              <a:gd name="connsiteY31" fmla="*/ 239335 h 742255"/>
              <a:gd name="connsiteX32" fmla="*/ 329246 w 594422"/>
              <a:gd name="connsiteY32" fmla="*/ 184471 h 742255"/>
              <a:gd name="connsiteX33" fmla="*/ 310958 w 594422"/>
              <a:gd name="connsiteY33" fmla="*/ 157039 h 742255"/>
              <a:gd name="connsiteX34" fmla="*/ 292670 w 594422"/>
              <a:gd name="connsiteY34" fmla="*/ 129607 h 742255"/>
              <a:gd name="connsiteX35" fmla="*/ 265238 w 594422"/>
              <a:gd name="connsiteY35" fmla="*/ 102175 h 742255"/>
              <a:gd name="connsiteX36" fmla="*/ 219518 w 594422"/>
              <a:gd name="connsiteY36" fmla="*/ 56455 h 742255"/>
              <a:gd name="connsiteX37" fmla="*/ 109790 w 594422"/>
              <a:gd name="connsiteY37" fmla="*/ 10735 h 742255"/>
              <a:gd name="connsiteX38" fmla="*/ 91502 w 594422"/>
              <a:gd name="connsiteY38" fmla="*/ 38167 h 742255"/>
              <a:gd name="connsiteX39" fmla="*/ 64070 w 594422"/>
              <a:gd name="connsiteY39" fmla="*/ 47311 h 742255"/>
              <a:gd name="connsiteX40" fmla="*/ 27494 w 594422"/>
              <a:gd name="connsiteY40" fmla="*/ 74743 h 742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94422" h="742255">
                <a:moveTo>
                  <a:pt x="27494" y="74743"/>
                </a:moveTo>
                <a:lnTo>
                  <a:pt x="27494" y="74743"/>
                </a:lnTo>
                <a:cubicBezTo>
                  <a:pt x="22290" y="88620"/>
                  <a:pt x="-17653" y="148468"/>
                  <a:pt x="9206" y="175327"/>
                </a:cubicBezTo>
                <a:cubicBezTo>
                  <a:pt x="16022" y="182143"/>
                  <a:pt x="27494" y="181423"/>
                  <a:pt x="36638" y="184471"/>
                </a:cubicBezTo>
                <a:cubicBezTo>
                  <a:pt x="89307" y="263475"/>
                  <a:pt x="34809" y="171669"/>
                  <a:pt x="64070" y="376495"/>
                </a:cubicBezTo>
                <a:cubicBezTo>
                  <a:pt x="67278" y="398954"/>
                  <a:pt x="94390" y="411948"/>
                  <a:pt x="109790" y="422215"/>
                </a:cubicBezTo>
                <a:cubicBezTo>
                  <a:pt x="106742" y="455743"/>
                  <a:pt x="100646" y="489133"/>
                  <a:pt x="100646" y="522799"/>
                </a:cubicBezTo>
                <a:cubicBezTo>
                  <a:pt x="100646" y="532438"/>
                  <a:pt x="107142" y="540963"/>
                  <a:pt x="109790" y="550231"/>
                </a:cubicBezTo>
                <a:cubicBezTo>
                  <a:pt x="113242" y="562315"/>
                  <a:pt x="113314" y="575567"/>
                  <a:pt x="118934" y="586807"/>
                </a:cubicBezTo>
                <a:cubicBezTo>
                  <a:pt x="128764" y="606466"/>
                  <a:pt x="143318" y="623383"/>
                  <a:pt x="155510" y="641671"/>
                </a:cubicBezTo>
                <a:cubicBezTo>
                  <a:pt x="173798" y="669103"/>
                  <a:pt x="170750" y="672151"/>
                  <a:pt x="201230" y="687391"/>
                </a:cubicBezTo>
                <a:cubicBezTo>
                  <a:pt x="209851" y="691702"/>
                  <a:pt x="219518" y="693487"/>
                  <a:pt x="228662" y="696535"/>
                </a:cubicBezTo>
                <a:cubicBezTo>
                  <a:pt x="231710" y="687391"/>
                  <a:pt x="232459" y="677123"/>
                  <a:pt x="237806" y="669103"/>
                </a:cubicBezTo>
                <a:cubicBezTo>
                  <a:pt x="244979" y="658343"/>
                  <a:pt x="254478" y="648844"/>
                  <a:pt x="265238" y="641671"/>
                </a:cubicBezTo>
                <a:cubicBezTo>
                  <a:pt x="273109" y="636424"/>
                  <a:pt x="324369" y="624602"/>
                  <a:pt x="329246" y="623383"/>
                </a:cubicBezTo>
                <a:cubicBezTo>
                  <a:pt x="350582" y="626431"/>
                  <a:pt x="373977" y="622888"/>
                  <a:pt x="393254" y="632527"/>
                </a:cubicBezTo>
                <a:cubicBezTo>
                  <a:pt x="422735" y="647267"/>
                  <a:pt x="418228" y="673332"/>
                  <a:pt x="429830" y="696535"/>
                </a:cubicBezTo>
                <a:cubicBezTo>
                  <a:pt x="445070" y="727015"/>
                  <a:pt x="448118" y="723967"/>
                  <a:pt x="475550" y="742255"/>
                </a:cubicBezTo>
                <a:cubicBezTo>
                  <a:pt x="491944" y="736790"/>
                  <a:pt x="528259" y="726122"/>
                  <a:pt x="539558" y="714823"/>
                </a:cubicBezTo>
                <a:cubicBezTo>
                  <a:pt x="546374" y="708007"/>
                  <a:pt x="544391" y="696012"/>
                  <a:pt x="548702" y="687391"/>
                </a:cubicBezTo>
                <a:cubicBezTo>
                  <a:pt x="553617" y="677561"/>
                  <a:pt x="560894" y="669103"/>
                  <a:pt x="566990" y="659959"/>
                </a:cubicBezTo>
                <a:cubicBezTo>
                  <a:pt x="563942" y="650815"/>
                  <a:pt x="557846" y="642166"/>
                  <a:pt x="557846" y="632527"/>
                </a:cubicBezTo>
                <a:cubicBezTo>
                  <a:pt x="557846" y="609543"/>
                  <a:pt x="576032" y="596156"/>
                  <a:pt x="585278" y="577663"/>
                </a:cubicBezTo>
                <a:cubicBezTo>
                  <a:pt x="589589" y="569042"/>
                  <a:pt x="591374" y="559375"/>
                  <a:pt x="594422" y="550231"/>
                </a:cubicBezTo>
                <a:cubicBezTo>
                  <a:pt x="591374" y="538039"/>
                  <a:pt x="590898" y="524895"/>
                  <a:pt x="585278" y="513655"/>
                </a:cubicBezTo>
                <a:cubicBezTo>
                  <a:pt x="522394" y="387887"/>
                  <a:pt x="564845" y="507219"/>
                  <a:pt x="539558" y="431359"/>
                </a:cubicBezTo>
                <a:cubicBezTo>
                  <a:pt x="542606" y="422215"/>
                  <a:pt x="548702" y="413566"/>
                  <a:pt x="548702" y="403927"/>
                </a:cubicBezTo>
                <a:cubicBezTo>
                  <a:pt x="548702" y="376326"/>
                  <a:pt x="548990" y="347570"/>
                  <a:pt x="539558" y="321631"/>
                </a:cubicBezTo>
                <a:cubicBezTo>
                  <a:pt x="535802" y="311303"/>
                  <a:pt x="521956" y="308258"/>
                  <a:pt x="512126" y="303343"/>
                </a:cubicBezTo>
                <a:cubicBezTo>
                  <a:pt x="481488" y="288024"/>
                  <a:pt x="428473" y="287952"/>
                  <a:pt x="402398" y="285055"/>
                </a:cubicBezTo>
                <a:cubicBezTo>
                  <a:pt x="393254" y="278959"/>
                  <a:pt x="381831" y="275349"/>
                  <a:pt x="374966" y="266767"/>
                </a:cubicBezTo>
                <a:cubicBezTo>
                  <a:pt x="368945" y="259241"/>
                  <a:pt x="370503" y="247761"/>
                  <a:pt x="365822" y="239335"/>
                </a:cubicBezTo>
                <a:cubicBezTo>
                  <a:pt x="355148" y="220122"/>
                  <a:pt x="341438" y="202759"/>
                  <a:pt x="329246" y="184471"/>
                </a:cubicBezTo>
                <a:lnTo>
                  <a:pt x="310958" y="157039"/>
                </a:lnTo>
                <a:cubicBezTo>
                  <a:pt x="304862" y="147895"/>
                  <a:pt x="300441" y="137378"/>
                  <a:pt x="292670" y="129607"/>
                </a:cubicBezTo>
                <a:cubicBezTo>
                  <a:pt x="283526" y="120463"/>
                  <a:pt x="273517" y="112109"/>
                  <a:pt x="265238" y="102175"/>
                </a:cubicBezTo>
                <a:cubicBezTo>
                  <a:pt x="227138" y="56455"/>
                  <a:pt x="269810" y="89983"/>
                  <a:pt x="219518" y="56455"/>
                </a:cubicBezTo>
                <a:cubicBezTo>
                  <a:pt x="169311" y="-18856"/>
                  <a:pt x="204752" y="-1135"/>
                  <a:pt x="109790" y="10735"/>
                </a:cubicBezTo>
                <a:cubicBezTo>
                  <a:pt x="103694" y="19879"/>
                  <a:pt x="100084" y="31302"/>
                  <a:pt x="91502" y="38167"/>
                </a:cubicBezTo>
                <a:cubicBezTo>
                  <a:pt x="83976" y="44188"/>
                  <a:pt x="72929" y="43514"/>
                  <a:pt x="64070" y="47311"/>
                </a:cubicBezTo>
                <a:cubicBezTo>
                  <a:pt x="18217" y="66962"/>
                  <a:pt x="33590" y="70171"/>
                  <a:pt x="27494" y="74743"/>
                </a:cubicBezTo>
                <a:close/>
              </a:path>
            </a:pathLst>
          </a:custGeom>
          <a:solidFill>
            <a:schemeClr val="tx1">
              <a:lumMod val="7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19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3867912" y="3547872"/>
            <a:ext cx="1263208" cy="685800"/>
          </a:xfrm>
          <a:custGeom>
            <a:avLst/>
            <a:gdLst>
              <a:gd name="connsiteX0" fmla="*/ 301752 w 1263208"/>
              <a:gd name="connsiteY0" fmla="*/ 0 h 685800"/>
              <a:gd name="connsiteX1" fmla="*/ 301752 w 1263208"/>
              <a:gd name="connsiteY1" fmla="*/ 0 h 685800"/>
              <a:gd name="connsiteX2" fmla="*/ 256032 w 1263208"/>
              <a:gd name="connsiteY2" fmla="*/ 73152 h 685800"/>
              <a:gd name="connsiteX3" fmla="*/ 219456 w 1263208"/>
              <a:gd name="connsiteY3" fmla="*/ 91440 h 685800"/>
              <a:gd name="connsiteX4" fmla="*/ 82296 w 1263208"/>
              <a:gd name="connsiteY4" fmla="*/ 100584 h 685800"/>
              <a:gd name="connsiteX5" fmla="*/ 18288 w 1263208"/>
              <a:gd name="connsiteY5" fmla="*/ 137160 h 685800"/>
              <a:gd name="connsiteX6" fmla="*/ 9144 w 1263208"/>
              <a:gd name="connsiteY6" fmla="*/ 210312 h 685800"/>
              <a:gd name="connsiteX7" fmla="*/ 0 w 1263208"/>
              <a:gd name="connsiteY7" fmla="*/ 237744 h 685800"/>
              <a:gd name="connsiteX8" fmla="*/ 9144 w 1263208"/>
              <a:gd name="connsiteY8" fmla="*/ 292608 h 685800"/>
              <a:gd name="connsiteX9" fmla="*/ 54864 w 1263208"/>
              <a:gd name="connsiteY9" fmla="*/ 347472 h 685800"/>
              <a:gd name="connsiteX10" fmla="*/ 82296 w 1263208"/>
              <a:gd name="connsiteY10" fmla="*/ 365760 h 685800"/>
              <a:gd name="connsiteX11" fmla="*/ 109728 w 1263208"/>
              <a:gd name="connsiteY11" fmla="*/ 393192 h 685800"/>
              <a:gd name="connsiteX12" fmla="*/ 128016 w 1263208"/>
              <a:gd name="connsiteY12" fmla="*/ 448056 h 685800"/>
              <a:gd name="connsiteX13" fmla="*/ 137160 w 1263208"/>
              <a:gd name="connsiteY13" fmla="*/ 484632 h 685800"/>
              <a:gd name="connsiteX14" fmla="*/ 155448 w 1263208"/>
              <a:gd name="connsiteY14" fmla="*/ 539496 h 685800"/>
              <a:gd name="connsiteX15" fmla="*/ 164592 w 1263208"/>
              <a:gd name="connsiteY15" fmla="*/ 566928 h 685800"/>
              <a:gd name="connsiteX16" fmla="*/ 192024 w 1263208"/>
              <a:gd name="connsiteY16" fmla="*/ 557784 h 685800"/>
              <a:gd name="connsiteX17" fmla="*/ 237744 w 1263208"/>
              <a:gd name="connsiteY17" fmla="*/ 502920 h 685800"/>
              <a:gd name="connsiteX18" fmla="*/ 265176 w 1263208"/>
              <a:gd name="connsiteY18" fmla="*/ 484632 h 685800"/>
              <a:gd name="connsiteX19" fmla="*/ 356616 w 1263208"/>
              <a:gd name="connsiteY19" fmla="*/ 466344 h 685800"/>
              <a:gd name="connsiteX20" fmla="*/ 457200 w 1263208"/>
              <a:gd name="connsiteY20" fmla="*/ 457200 h 685800"/>
              <a:gd name="connsiteX21" fmla="*/ 585216 w 1263208"/>
              <a:gd name="connsiteY21" fmla="*/ 475488 h 685800"/>
              <a:gd name="connsiteX22" fmla="*/ 612648 w 1263208"/>
              <a:gd name="connsiteY22" fmla="*/ 493776 h 685800"/>
              <a:gd name="connsiteX23" fmla="*/ 667512 w 1263208"/>
              <a:gd name="connsiteY23" fmla="*/ 548640 h 685800"/>
              <a:gd name="connsiteX24" fmla="*/ 676656 w 1263208"/>
              <a:gd name="connsiteY24" fmla="*/ 576072 h 685800"/>
              <a:gd name="connsiteX25" fmla="*/ 685800 w 1263208"/>
              <a:gd name="connsiteY25" fmla="*/ 630936 h 685800"/>
              <a:gd name="connsiteX26" fmla="*/ 740664 w 1263208"/>
              <a:gd name="connsiteY26" fmla="*/ 685800 h 685800"/>
              <a:gd name="connsiteX27" fmla="*/ 822960 w 1263208"/>
              <a:gd name="connsiteY27" fmla="*/ 676656 h 685800"/>
              <a:gd name="connsiteX28" fmla="*/ 841248 w 1263208"/>
              <a:gd name="connsiteY28" fmla="*/ 649224 h 685800"/>
              <a:gd name="connsiteX29" fmla="*/ 905256 w 1263208"/>
              <a:gd name="connsiteY29" fmla="*/ 621792 h 685800"/>
              <a:gd name="connsiteX30" fmla="*/ 950976 w 1263208"/>
              <a:gd name="connsiteY30" fmla="*/ 585216 h 685800"/>
              <a:gd name="connsiteX31" fmla="*/ 978408 w 1263208"/>
              <a:gd name="connsiteY31" fmla="*/ 566928 h 685800"/>
              <a:gd name="connsiteX32" fmla="*/ 1051560 w 1263208"/>
              <a:gd name="connsiteY32" fmla="*/ 548640 h 685800"/>
              <a:gd name="connsiteX33" fmla="*/ 1078992 w 1263208"/>
              <a:gd name="connsiteY33" fmla="*/ 512064 h 685800"/>
              <a:gd name="connsiteX34" fmla="*/ 1106424 w 1263208"/>
              <a:gd name="connsiteY34" fmla="*/ 484632 h 685800"/>
              <a:gd name="connsiteX35" fmla="*/ 1207008 w 1263208"/>
              <a:gd name="connsiteY35" fmla="*/ 466344 h 685800"/>
              <a:gd name="connsiteX36" fmla="*/ 1261872 w 1263208"/>
              <a:gd name="connsiteY36" fmla="*/ 420624 h 685800"/>
              <a:gd name="connsiteX37" fmla="*/ 1252728 w 1263208"/>
              <a:gd name="connsiteY37" fmla="*/ 365760 h 685800"/>
              <a:gd name="connsiteX38" fmla="*/ 1197864 w 1263208"/>
              <a:gd name="connsiteY38" fmla="*/ 329184 h 685800"/>
              <a:gd name="connsiteX39" fmla="*/ 1143000 w 1263208"/>
              <a:gd name="connsiteY39" fmla="*/ 292608 h 685800"/>
              <a:gd name="connsiteX40" fmla="*/ 1060704 w 1263208"/>
              <a:gd name="connsiteY40" fmla="*/ 310896 h 685800"/>
              <a:gd name="connsiteX41" fmla="*/ 987552 w 1263208"/>
              <a:gd name="connsiteY41" fmla="*/ 374904 h 685800"/>
              <a:gd name="connsiteX42" fmla="*/ 932688 w 1263208"/>
              <a:gd name="connsiteY42" fmla="*/ 393192 h 685800"/>
              <a:gd name="connsiteX43" fmla="*/ 877824 w 1263208"/>
              <a:gd name="connsiteY43" fmla="*/ 365760 h 685800"/>
              <a:gd name="connsiteX44" fmla="*/ 859536 w 1263208"/>
              <a:gd name="connsiteY44" fmla="*/ 338328 h 685800"/>
              <a:gd name="connsiteX45" fmla="*/ 832104 w 1263208"/>
              <a:gd name="connsiteY45" fmla="*/ 329184 h 685800"/>
              <a:gd name="connsiteX46" fmla="*/ 731520 w 1263208"/>
              <a:gd name="connsiteY46" fmla="*/ 320040 h 685800"/>
              <a:gd name="connsiteX47" fmla="*/ 704088 w 1263208"/>
              <a:gd name="connsiteY47" fmla="*/ 310896 h 685800"/>
              <a:gd name="connsiteX48" fmla="*/ 649224 w 1263208"/>
              <a:gd name="connsiteY48" fmla="*/ 219456 h 685800"/>
              <a:gd name="connsiteX49" fmla="*/ 640080 w 1263208"/>
              <a:gd name="connsiteY49" fmla="*/ 192024 h 685800"/>
              <a:gd name="connsiteX50" fmla="*/ 594360 w 1263208"/>
              <a:gd name="connsiteY50" fmla="*/ 173736 h 685800"/>
              <a:gd name="connsiteX51" fmla="*/ 548640 w 1263208"/>
              <a:gd name="connsiteY51" fmla="*/ 192024 h 685800"/>
              <a:gd name="connsiteX52" fmla="*/ 530352 w 1263208"/>
              <a:gd name="connsiteY52" fmla="*/ 219456 h 685800"/>
              <a:gd name="connsiteX53" fmla="*/ 502920 w 1263208"/>
              <a:gd name="connsiteY53" fmla="*/ 237744 h 685800"/>
              <a:gd name="connsiteX54" fmla="*/ 438912 w 1263208"/>
              <a:gd name="connsiteY54" fmla="*/ 219456 h 685800"/>
              <a:gd name="connsiteX55" fmla="*/ 402336 w 1263208"/>
              <a:gd name="connsiteY55" fmla="*/ 201168 h 685800"/>
              <a:gd name="connsiteX56" fmla="*/ 356616 w 1263208"/>
              <a:gd name="connsiteY56" fmla="*/ 146304 h 685800"/>
              <a:gd name="connsiteX57" fmla="*/ 301752 w 1263208"/>
              <a:gd name="connsiteY57" fmla="*/ 100584 h 685800"/>
              <a:gd name="connsiteX58" fmla="*/ 283464 w 1263208"/>
              <a:gd name="connsiteY58" fmla="*/ 73152 h 685800"/>
              <a:gd name="connsiteX59" fmla="*/ 301752 w 1263208"/>
              <a:gd name="connsiteY59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263208" h="685800">
                <a:moveTo>
                  <a:pt x="301752" y="0"/>
                </a:moveTo>
                <a:lnTo>
                  <a:pt x="301752" y="0"/>
                </a:lnTo>
                <a:cubicBezTo>
                  <a:pt x="286512" y="24384"/>
                  <a:pt x="275268" y="51779"/>
                  <a:pt x="256032" y="73152"/>
                </a:cubicBezTo>
                <a:cubicBezTo>
                  <a:pt x="246913" y="83284"/>
                  <a:pt x="232920" y="89314"/>
                  <a:pt x="219456" y="91440"/>
                </a:cubicBezTo>
                <a:cubicBezTo>
                  <a:pt x="174195" y="98586"/>
                  <a:pt x="128016" y="97536"/>
                  <a:pt x="82296" y="100584"/>
                </a:cubicBezTo>
                <a:cubicBezTo>
                  <a:pt x="79976" y="101744"/>
                  <a:pt x="21519" y="129082"/>
                  <a:pt x="18288" y="137160"/>
                </a:cubicBezTo>
                <a:cubicBezTo>
                  <a:pt x="9162" y="159976"/>
                  <a:pt x="13540" y="186135"/>
                  <a:pt x="9144" y="210312"/>
                </a:cubicBezTo>
                <a:cubicBezTo>
                  <a:pt x="7420" y="219795"/>
                  <a:pt x="3048" y="228600"/>
                  <a:pt x="0" y="237744"/>
                </a:cubicBezTo>
                <a:cubicBezTo>
                  <a:pt x="3048" y="256032"/>
                  <a:pt x="3281" y="275019"/>
                  <a:pt x="9144" y="292608"/>
                </a:cubicBezTo>
                <a:cubicBezTo>
                  <a:pt x="14677" y="309207"/>
                  <a:pt x="43111" y="337677"/>
                  <a:pt x="54864" y="347472"/>
                </a:cubicBezTo>
                <a:cubicBezTo>
                  <a:pt x="63307" y="354507"/>
                  <a:pt x="73853" y="358725"/>
                  <a:pt x="82296" y="365760"/>
                </a:cubicBezTo>
                <a:cubicBezTo>
                  <a:pt x="92230" y="374039"/>
                  <a:pt x="100584" y="384048"/>
                  <a:pt x="109728" y="393192"/>
                </a:cubicBezTo>
                <a:cubicBezTo>
                  <a:pt x="115824" y="411480"/>
                  <a:pt x="123341" y="429354"/>
                  <a:pt x="128016" y="448056"/>
                </a:cubicBezTo>
                <a:cubicBezTo>
                  <a:pt x="131064" y="460248"/>
                  <a:pt x="133549" y="472595"/>
                  <a:pt x="137160" y="484632"/>
                </a:cubicBezTo>
                <a:cubicBezTo>
                  <a:pt x="142699" y="503096"/>
                  <a:pt x="149352" y="521208"/>
                  <a:pt x="155448" y="539496"/>
                </a:cubicBezTo>
                <a:lnTo>
                  <a:pt x="164592" y="566928"/>
                </a:lnTo>
                <a:cubicBezTo>
                  <a:pt x="173736" y="563880"/>
                  <a:pt x="184004" y="563131"/>
                  <a:pt x="192024" y="557784"/>
                </a:cubicBezTo>
                <a:cubicBezTo>
                  <a:pt x="236964" y="527824"/>
                  <a:pt x="204008" y="536656"/>
                  <a:pt x="237744" y="502920"/>
                </a:cubicBezTo>
                <a:cubicBezTo>
                  <a:pt x="245515" y="495149"/>
                  <a:pt x="255346" y="489547"/>
                  <a:pt x="265176" y="484632"/>
                </a:cubicBezTo>
                <a:cubicBezTo>
                  <a:pt x="289850" y="472295"/>
                  <a:pt x="334953" y="468751"/>
                  <a:pt x="356616" y="466344"/>
                </a:cubicBezTo>
                <a:cubicBezTo>
                  <a:pt x="390076" y="462626"/>
                  <a:pt x="423672" y="460248"/>
                  <a:pt x="457200" y="457200"/>
                </a:cubicBezTo>
                <a:cubicBezTo>
                  <a:pt x="482898" y="459536"/>
                  <a:pt x="550033" y="457897"/>
                  <a:pt x="585216" y="475488"/>
                </a:cubicBezTo>
                <a:cubicBezTo>
                  <a:pt x="595046" y="480403"/>
                  <a:pt x="604434" y="486475"/>
                  <a:pt x="612648" y="493776"/>
                </a:cubicBezTo>
                <a:cubicBezTo>
                  <a:pt x="631978" y="510959"/>
                  <a:pt x="667512" y="548640"/>
                  <a:pt x="667512" y="548640"/>
                </a:cubicBezTo>
                <a:cubicBezTo>
                  <a:pt x="670560" y="557784"/>
                  <a:pt x="674565" y="566663"/>
                  <a:pt x="676656" y="576072"/>
                </a:cubicBezTo>
                <a:cubicBezTo>
                  <a:pt x="680678" y="594171"/>
                  <a:pt x="679937" y="613347"/>
                  <a:pt x="685800" y="630936"/>
                </a:cubicBezTo>
                <a:cubicBezTo>
                  <a:pt x="694714" y="657678"/>
                  <a:pt x="720019" y="670316"/>
                  <a:pt x="740664" y="685800"/>
                </a:cubicBezTo>
                <a:cubicBezTo>
                  <a:pt x="768096" y="682752"/>
                  <a:pt x="797021" y="686088"/>
                  <a:pt x="822960" y="676656"/>
                </a:cubicBezTo>
                <a:cubicBezTo>
                  <a:pt x="833288" y="672900"/>
                  <a:pt x="833477" y="656995"/>
                  <a:pt x="841248" y="649224"/>
                </a:cubicBezTo>
                <a:cubicBezTo>
                  <a:pt x="862297" y="628175"/>
                  <a:pt x="877275" y="628787"/>
                  <a:pt x="905256" y="621792"/>
                </a:cubicBezTo>
                <a:cubicBezTo>
                  <a:pt x="936085" y="575549"/>
                  <a:pt x="906809" y="607300"/>
                  <a:pt x="950976" y="585216"/>
                </a:cubicBezTo>
                <a:cubicBezTo>
                  <a:pt x="960806" y="580301"/>
                  <a:pt x="968080" y="570684"/>
                  <a:pt x="978408" y="566928"/>
                </a:cubicBezTo>
                <a:cubicBezTo>
                  <a:pt x="1002029" y="558338"/>
                  <a:pt x="1051560" y="548640"/>
                  <a:pt x="1051560" y="548640"/>
                </a:cubicBezTo>
                <a:cubicBezTo>
                  <a:pt x="1060704" y="536448"/>
                  <a:pt x="1069074" y="523635"/>
                  <a:pt x="1078992" y="512064"/>
                </a:cubicBezTo>
                <a:cubicBezTo>
                  <a:pt x="1087408" y="502246"/>
                  <a:pt x="1095664" y="491805"/>
                  <a:pt x="1106424" y="484632"/>
                </a:cubicBezTo>
                <a:cubicBezTo>
                  <a:pt x="1125941" y="471621"/>
                  <a:pt x="1203907" y="466732"/>
                  <a:pt x="1207008" y="466344"/>
                </a:cubicBezTo>
                <a:cubicBezTo>
                  <a:pt x="1217884" y="459093"/>
                  <a:pt x="1258811" y="434399"/>
                  <a:pt x="1261872" y="420624"/>
                </a:cubicBezTo>
                <a:cubicBezTo>
                  <a:pt x="1265894" y="402525"/>
                  <a:pt x="1260258" y="382702"/>
                  <a:pt x="1252728" y="365760"/>
                </a:cubicBezTo>
                <a:cubicBezTo>
                  <a:pt x="1236760" y="329831"/>
                  <a:pt x="1223939" y="343670"/>
                  <a:pt x="1197864" y="329184"/>
                </a:cubicBezTo>
                <a:cubicBezTo>
                  <a:pt x="1178651" y="318510"/>
                  <a:pt x="1143000" y="292608"/>
                  <a:pt x="1143000" y="292608"/>
                </a:cubicBezTo>
                <a:cubicBezTo>
                  <a:pt x="1142439" y="292702"/>
                  <a:pt x="1072552" y="301418"/>
                  <a:pt x="1060704" y="310896"/>
                </a:cubicBezTo>
                <a:cubicBezTo>
                  <a:pt x="1007364" y="353568"/>
                  <a:pt x="1097280" y="338328"/>
                  <a:pt x="987552" y="374904"/>
                </a:cubicBezTo>
                <a:lnTo>
                  <a:pt x="932688" y="393192"/>
                </a:lnTo>
                <a:cubicBezTo>
                  <a:pt x="910377" y="385755"/>
                  <a:pt x="895550" y="383486"/>
                  <a:pt x="877824" y="365760"/>
                </a:cubicBezTo>
                <a:cubicBezTo>
                  <a:pt x="870053" y="357989"/>
                  <a:pt x="868118" y="345193"/>
                  <a:pt x="859536" y="338328"/>
                </a:cubicBezTo>
                <a:cubicBezTo>
                  <a:pt x="852010" y="332307"/>
                  <a:pt x="841646" y="330547"/>
                  <a:pt x="832104" y="329184"/>
                </a:cubicBezTo>
                <a:cubicBezTo>
                  <a:pt x="798776" y="324423"/>
                  <a:pt x="765048" y="323088"/>
                  <a:pt x="731520" y="320040"/>
                </a:cubicBezTo>
                <a:cubicBezTo>
                  <a:pt x="722376" y="316992"/>
                  <a:pt x="710904" y="317712"/>
                  <a:pt x="704088" y="310896"/>
                </a:cubicBezTo>
                <a:cubicBezTo>
                  <a:pt x="687837" y="294645"/>
                  <a:pt x="660047" y="244711"/>
                  <a:pt x="649224" y="219456"/>
                </a:cubicBezTo>
                <a:cubicBezTo>
                  <a:pt x="645427" y="210597"/>
                  <a:pt x="647485" y="198194"/>
                  <a:pt x="640080" y="192024"/>
                </a:cubicBezTo>
                <a:cubicBezTo>
                  <a:pt x="627470" y="181516"/>
                  <a:pt x="609600" y="179832"/>
                  <a:pt x="594360" y="173736"/>
                </a:cubicBezTo>
                <a:cubicBezTo>
                  <a:pt x="579120" y="179832"/>
                  <a:pt x="561997" y="182484"/>
                  <a:pt x="548640" y="192024"/>
                </a:cubicBezTo>
                <a:cubicBezTo>
                  <a:pt x="539697" y="198412"/>
                  <a:pt x="538123" y="211685"/>
                  <a:pt x="530352" y="219456"/>
                </a:cubicBezTo>
                <a:cubicBezTo>
                  <a:pt x="522581" y="227227"/>
                  <a:pt x="512064" y="231648"/>
                  <a:pt x="502920" y="237744"/>
                </a:cubicBezTo>
                <a:cubicBezTo>
                  <a:pt x="484359" y="233104"/>
                  <a:pt x="457277" y="227327"/>
                  <a:pt x="438912" y="219456"/>
                </a:cubicBezTo>
                <a:cubicBezTo>
                  <a:pt x="426383" y="214086"/>
                  <a:pt x="414528" y="207264"/>
                  <a:pt x="402336" y="201168"/>
                </a:cubicBezTo>
                <a:cubicBezTo>
                  <a:pt x="384354" y="174195"/>
                  <a:pt x="383018" y="168306"/>
                  <a:pt x="356616" y="146304"/>
                </a:cubicBezTo>
                <a:cubicBezTo>
                  <a:pt x="317383" y="113610"/>
                  <a:pt x="338181" y="144298"/>
                  <a:pt x="301752" y="100584"/>
                </a:cubicBezTo>
                <a:cubicBezTo>
                  <a:pt x="294717" y="92141"/>
                  <a:pt x="286129" y="83814"/>
                  <a:pt x="283464" y="73152"/>
                </a:cubicBezTo>
                <a:lnTo>
                  <a:pt x="301752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3969390" y="4407408"/>
            <a:ext cx="870297" cy="795528"/>
          </a:xfrm>
          <a:custGeom>
            <a:avLst/>
            <a:gdLst>
              <a:gd name="connsiteX0" fmla="*/ 392298 w 870297"/>
              <a:gd name="connsiteY0" fmla="*/ 0 h 795528"/>
              <a:gd name="connsiteX1" fmla="*/ 392298 w 870297"/>
              <a:gd name="connsiteY1" fmla="*/ 0 h 795528"/>
              <a:gd name="connsiteX2" fmla="*/ 319146 w 870297"/>
              <a:gd name="connsiteY2" fmla="*/ 64008 h 795528"/>
              <a:gd name="connsiteX3" fmla="*/ 291714 w 870297"/>
              <a:gd name="connsiteY3" fmla="*/ 82296 h 795528"/>
              <a:gd name="connsiteX4" fmla="*/ 108834 w 870297"/>
              <a:gd name="connsiteY4" fmla="*/ 91440 h 795528"/>
              <a:gd name="connsiteX5" fmla="*/ 53970 w 870297"/>
              <a:gd name="connsiteY5" fmla="*/ 155448 h 795528"/>
              <a:gd name="connsiteX6" fmla="*/ 17394 w 870297"/>
              <a:gd name="connsiteY6" fmla="*/ 164592 h 795528"/>
              <a:gd name="connsiteX7" fmla="*/ 17394 w 870297"/>
              <a:gd name="connsiteY7" fmla="*/ 338328 h 795528"/>
              <a:gd name="connsiteX8" fmla="*/ 44826 w 870297"/>
              <a:gd name="connsiteY8" fmla="*/ 356616 h 795528"/>
              <a:gd name="connsiteX9" fmla="*/ 63114 w 870297"/>
              <a:gd name="connsiteY9" fmla="*/ 384048 h 795528"/>
              <a:gd name="connsiteX10" fmla="*/ 72258 w 870297"/>
              <a:gd name="connsiteY10" fmla="*/ 411480 h 795528"/>
              <a:gd name="connsiteX11" fmla="*/ 81402 w 870297"/>
              <a:gd name="connsiteY11" fmla="*/ 384048 h 795528"/>
              <a:gd name="connsiteX12" fmla="*/ 145410 w 870297"/>
              <a:gd name="connsiteY12" fmla="*/ 320040 h 795528"/>
              <a:gd name="connsiteX13" fmla="*/ 172842 w 870297"/>
              <a:gd name="connsiteY13" fmla="*/ 374904 h 795528"/>
              <a:gd name="connsiteX14" fmla="*/ 191130 w 870297"/>
              <a:gd name="connsiteY14" fmla="*/ 402336 h 795528"/>
              <a:gd name="connsiteX15" fmla="*/ 218562 w 870297"/>
              <a:gd name="connsiteY15" fmla="*/ 521208 h 795528"/>
              <a:gd name="connsiteX16" fmla="*/ 245994 w 870297"/>
              <a:gd name="connsiteY16" fmla="*/ 539496 h 795528"/>
              <a:gd name="connsiteX17" fmla="*/ 273426 w 870297"/>
              <a:gd name="connsiteY17" fmla="*/ 566928 h 795528"/>
              <a:gd name="connsiteX18" fmla="*/ 310002 w 870297"/>
              <a:gd name="connsiteY18" fmla="*/ 576072 h 795528"/>
              <a:gd name="connsiteX19" fmla="*/ 337434 w 870297"/>
              <a:gd name="connsiteY19" fmla="*/ 585216 h 795528"/>
              <a:gd name="connsiteX20" fmla="*/ 346578 w 870297"/>
              <a:gd name="connsiteY20" fmla="*/ 621792 h 795528"/>
              <a:gd name="connsiteX21" fmla="*/ 401442 w 870297"/>
              <a:gd name="connsiteY21" fmla="*/ 676656 h 795528"/>
              <a:gd name="connsiteX22" fmla="*/ 438018 w 870297"/>
              <a:gd name="connsiteY22" fmla="*/ 685800 h 795528"/>
              <a:gd name="connsiteX23" fmla="*/ 556890 w 870297"/>
              <a:gd name="connsiteY23" fmla="*/ 694944 h 795528"/>
              <a:gd name="connsiteX24" fmla="*/ 602610 w 870297"/>
              <a:gd name="connsiteY24" fmla="*/ 731520 h 795528"/>
              <a:gd name="connsiteX25" fmla="*/ 675762 w 870297"/>
              <a:gd name="connsiteY25" fmla="*/ 786384 h 795528"/>
              <a:gd name="connsiteX26" fmla="*/ 703194 w 870297"/>
              <a:gd name="connsiteY26" fmla="*/ 795528 h 795528"/>
              <a:gd name="connsiteX27" fmla="*/ 785490 w 870297"/>
              <a:gd name="connsiteY27" fmla="*/ 768096 h 795528"/>
              <a:gd name="connsiteX28" fmla="*/ 812922 w 870297"/>
              <a:gd name="connsiteY28" fmla="*/ 658368 h 795528"/>
              <a:gd name="connsiteX29" fmla="*/ 840354 w 870297"/>
              <a:gd name="connsiteY29" fmla="*/ 630936 h 795528"/>
              <a:gd name="connsiteX30" fmla="*/ 849498 w 870297"/>
              <a:gd name="connsiteY30" fmla="*/ 603504 h 795528"/>
              <a:gd name="connsiteX31" fmla="*/ 867786 w 870297"/>
              <a:gd name="connsiteY31" fmla="*/ 576072 h 795528"/>
              <a:gd name="connsiteX32" fmla="*/ 831210 w 870297"/>
              <a:gd name="connsiteY32" fmla="*/ 466344 h 795528"/>
              <a:gd name="connsiteX33" fmla="*/ 803778 w 870297"/>
              <a:gd name="connsiteY33" fmla="*/ 228600 h 795528"/>
              <a:gd name="connsiteX34" fmla="*/ 776346 w 870297"/>
              <a:gd name="connsiteY34" fmla="*/ 210312 h 795528"/>
              <a:gd name="connsiteX35" fmla="*/ 721482 w 870297"/>
              <a:gd name="connsiteY35" fmla="*/ 201168 h 795528"/>
              <a:gd name="connsiteX36" fmla="*/ 602610 w 870297"/>
              <a:gd name="connsiteY36" fmla="*/ 192024 h 795528"/>
              <a:gd name="connsiteX37" fmla="*/ 575178 w 870297"/>
              <a:gd name="connsiteY37" fmla="*/ 173736 h 795528"/>
              <a:gd name="connsiteX38" fmla="*/ 547746 w 870297"/>
              <a:gd name="connsiteY38" fmla="*/ 146304 h 795528"/>
              <a:gd name="connsiteX39" fmla="*/ 511170 w 870297"/>
              <a:gd name="connsiteY39" fmla="*/ 137160 h 795528"/>
              <a:gd name="connsiteX40" fmla="*/ 410586 w 870297"/>
              <a:gd name="connsiteY40" fmla="*/ 82296 h 795528"/>
              <a:gd name="connsiteX41" fmla="*/ 392298 w 870297"/>
              <a:gd name="connsiteY41" fmla="*/ 0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70297" h="795528">
                <a:moveTo>
                  <a:pt x="392298" y="0"/>
                </a:moveTo>
                <a:lnTo>
                  <a:pt x="392298" y="0"/>
                </a:lnTo>
                <a:cubicBezTo>
                  <a:pt x="367914" y="21336"/>
                  <a:pt x="344223" y="43491"/>
                  <a:pt x="319146" y="64008"/>
                </a:cubicBezTo>
                <a:cubicBezTo>
                  <a:pt x="310640" y="70967"/>
                  <a:pt x="302611" y="80875"/>
                  <a:pt x="291714" y="82296"/>
                </a:cubicBezTo>
                <a:cubicBezTo>
                  <a:pt x="231191" y="90190"/>
                  <a:pt x="169794" y="88392"/>
                  <a:pt x="108834" y="91440"/>
                </a:cubicBezTo>
                <a:cubicBezTo>
                  <a:pt x="93096" y="115047"/>
                  <a:pt x="79311" y="139610"/>
                  <a:pt x="53970" y="155448"/>
                </a:cubicBezTo>
                <a:cubicBezTo>
                  <a:pt x="43313" y="162109"/>
                  <a:pt x="29586" y="161544"/>
                  <a:pt x="17394" y="164592"/>
                </a:cubicBezTo>
                <a:cubicBezTo>
                  <a:pt x="-4254" y="229537"/>
                  <a:pt x="-7294" y="227232"/>
                  <a:pt x="17394" y="338328"/>
                </a:cubicBezTo>
                <a:cubicBezTo>
                  <a:pt x="19778" y="349056"/>
                  <a:pt x="35682" y="350520"/>
                  <a:pt x="44826" y="356616"/>
                </a:cubicBezTo>
                <a:cubicBezTo>
                  <a:pt x="50922" y="365760"/>
                  <a:pt x="58199" y="374218"/>
                  <a:pt x="63114" y="384048"/>
                </a:cubicBezTo>
                <a:cubicBezTo>
                  <a:pt x="67425" y="392669"/>
                  <a:pt x="62619" y="411480"/>
                  <a:pt x="72258" y="411480"/>
                </a:cubicBezTo>
                <a:cubicBezTo>
                  <a:pt x="81897" y="411480"/>
                  <a:pt x="76721" y="392474"/>
                  <a:pt x="81402" y="384048"/>
                </a:cubicBezTo>
                <a:cubicBezTo>
                  <a:pt x="114749" y="324023"/>
                  <a:pt x="100887" y="334881"/>
                  <a:pt x="145410" y="320040"/>
                </a:cubicBezTo>
                <a:cubicBezTo>
                  <a:pt x="197821" y="398656"/>
                  <a:pt x="134984" y="299188"/>
                  <a:pt x="172842" y="374904"/>
                </a:cubicBezTo>
                <a:cubicBezTo>
                  <a:pt x="177757" y="384734"/>
                  <a:pt x="185034" y="393192"/>
                  <a:pt x="191130" y="402336"/>
                </a:cubicBezTo>
                <a:cubicBezTo>
                  <a:pt x="192660" y="413045"/>
                  <a:pt x="202707" y="510638"/>
                  <a:pt x="218562" y="521208"/>
                </a:cubicBezTo>
                <a:cubicBezTo>
                  <a:pt x="227706" y="527304"/>
                  <a:pt x="237551" y="532461"/>
                  <a:pt x="245994" y="539496"/>
                </a:cubicBezTo>
                <a:cubicBezTo>
                  <a:pt x="255928" y="547775"/>
                  <a:pt x="262198" y="560512"/>
                  <a:pt x="273426" y="566928"/>
                </a:cubicBezTo>
                <a:cubicBezTo>
                  <a:pt x="284337" y="573163"/>
                  <a:pt x="297918" y="572620"/>
                  <a:pt x="310002" y="576072"/>
                </a:cubicBezTo>
                <a:cubicBezTo>
                  <a:pt x="319270" y="578720"/>
                  <a:pt x="328290" y="582168"/>
                  <a:pt x="337434" y="585216"/>
                </a:cubicBezTo>
                <a:cubicBezTo>
                  <a:pt x="340482" y="597408"/>
                  <a:pt x="341628" y="610241"/>
                  <a:pt x="346578" y="621792"/>
                </a:cubicBezTo>
                <a:cubicBezTo>
                  <a:pt x="356703" y="645417"/>
                  <a:pt x="379117" y="665494"/>
                  <a:pt x="401442" y="676656"/>
                </a:cubicBezTo>
                <a:cubicBezTo>
                  <a:pt x="412682" y="682276"/>
                  <a:pt x="425537" y="684332"/>
                  <a:pt x="438018" y="685800"/>
                </a:cubicBezTo>
                <a:cubicBezTo>
                  <a:pt x="477487" y="690443"/>
                  <a:pt x="517266" y="691896"/>
                  <a:pt x="556890" y="694944"/>
                </a:cubicBezTo>
                <a:cubicBezTo>
                  <a:pt x="610294" y="712745"/>
                  <a:pt x="561250" y="690160"/>
                  <a:pt x="602610" y="731520"/>
                </a:cubicBezTo>
                <a:cubicBezTo>
                  <a:pt x="609339" y="738249"/>
                  <a:pt x="658879" y="777942"/>
                  <a:pt x="675762" y="786384"/>
                </a:cubicBezTo>
                <a:cubicBezTo>
                  <a:pt x="684383" y="790695"/>
                  <a:pt x="694050" y="792480"/>
                  <a:pt x="703194" y="795528"/>
                </a:cubicBezTo>
                <a:cubicBezTo>
                  <a:pt x="721816" y="792424"/>
                  <a:pt x="770539" y="792017"/>
                  <a:pt x="785490" y="768096"/>
                </a:cubicBezTo>
                <a:cubicBezTo>
                  <a:pt x="831485" y="694504"/>
                  <a:pt x="779600" y="733342"/>
                  <a:pt x="812922" y="658368"/>
                </a:cubicBezTo>
                <a:cubicBezTo>
                  <a:pt x="818174" y="646551"/>
                  <a:pt x="831210" y="640080"/>
                  <a:pt x="840354" y="630936"/>
                </a:cubicBezTo>
                <a:cubicBezTo>
                  <a:pt x="843402" y="621792"/>
                  <a:pt x="845187" y="612125"/>
                  <a:pt x="849498" y="603504"/>
                </a:cubicBezTo>
                <a:cubicBezTo>
                  <a:pt x="854413" y="593674"/>
                  <a:pt x="866873" y="587024"/>
                  <a:pt x="867786" y="576072"/>
                </a:cubicBezTo>
                <a:cubicBezTo>
                  <a:pt x="874292" y="498001"/>
                  <a:pt x="870157" y="505291"/>
                  <a:pt x="831210" y="466344"/>
                </a:cubicBezTo>
                <a:cubicBezTo>
                  <a:pt x="829891" y="436005"/>
                  <a:pt x="859689" y="284511"/>
                  <a:pt x="803778" y="228600"/>
                </a:cubicBezTo>
                <a:cubicBezTo>
                  <a:pt x="796007" y="220829"/>
                  <a:pt x="786772" y="213787"/>
                  <a:pt x="776346" y="210312"/>
                </a:cubicBezTo>
                <a:cubicBezTo>
                  <a:pt x="758757" y="204449"/>
                  <a:pt x="739920" y="203109"/>
                  <a:pt x="721482" y="201168"/>
                </a:cubicBezTo>
                <a:cubicBezTo>
                  <a:pt x="681959" y="197008"/>
                  <a:pt x="642234" y="195072"/>
                  <a:pt x="602610" y="192024"/>
                </a:cubicBezTo>
                <a:cubicBezTo>
                  <a:pt x="593466" y="185928"/>
                  <a:pt x="583621" y="180771"/>
                  <a:pt x="575178" y="173736"/>
                </a:cubicBezTo>
                <a:cubicBezTo>
                  <a:pt x="565244" y="165457"/>
                  <a:pt x="558974" y="152720"/>
                  <a:pt x="547746" y="146304"/>
                </a:cubicBezTo>
                <a:cubicBezTo>
                  <a:pt x="536835" y="140069"/>
                  <a:pt x="522771" y="141994"/>
                  <a:pt x="511170" y="137160"/>
                </a:cubicBezTo>
                <a:cubicBezTo>
                  <a:pt x="455849" y="114110"/>
                  <a:pt x="449551" y="108273"/>
                  <a:pt x="410586" y="82296"/>
                </a:cubicBezTo>
                <a:cubicBezTo>
                  <a:pt x="399287" y="48398"/>
                  <a:pt x="395346" y="13716"/>
                  <a:pt x="392298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4708996" y="3931920"/>
            <a:ext cx="1490636" cy="2370864"/>
          </a:xfrm>
          <a:custGeom>
            <a:avLst/>
            <a:gdLst>
              <a:gd name="connsiteX0" fmla="*/ 557948 w 1490636"/>
              <a:gd name="connsiteY0" fmla="*/ 173736 h 2370864"/>
              <a:gd name="connsiteX1" fmla="*/ 557948 w 1490636"/>
              <a:gd name="connsiteY1" fmla="*/ 173736 h 2370864"/>
              <a:gd name="connsiteX2" fmla="*/ 841412 w 1490636"/>
              <a:gd name="connsiteY2" fmla="*/ 164592 h 2370864"/>
              <a:gd name="connsiteX3" fmla="*/ 887132 w 1490636"/>
              <a:gd name="connsiteY3" fmla="*/ 155448 h 2370864"/>
              <a:gd name="connsiteX4" fmla="*/ 941996 w 1490636"/>
              <a:gd name="connsiteY4" fmla="*/ 100584 h 2370864"/>
              <a:gd name="connsiteX5" fmla="*/ 978572 w 1490636"/>
              <a:gd name="connsiteY5" fmla="*/ 64008 h 2370864"/>
              <a:gd name="connsiteX6" fmla="*/ 1006004 w 1490636"/>
              <a:gd name="connsiteY6" fmla="*/ 36576 h 2370864"/>
              <a:gd name="connsiteX7" fmla="*/ 1060868 w 1490636"/>
              <a:gd name="connsiteY7" fmla="*/ 9144 h 2370864"/>
              <a:gd name="connsiteX8" fmla="*/ 1088300 w 1490636"/>
              <a:gd name="connsiteY8" fmla="*/ 0 h 2370864"/>
              <a:gd name="connsiteX9" fmla="*/ 1170596 w 1490636"/>
              <a:gd name="connsiteY9" fmla="*/ 9144 h 2370864"/>
              <a:gd name="connsiteX10" fmla="*/ 1198028 w 1490636"/>
              <a:gd name="connsiteY10" fmla="*/ 27432 h 2370864"/>
              <a:gd name="connsiteX11" fmla="*/ 1234604 w 1490636"/>
              <a:gd name="connsiteY11" fmla="*/ 54864 h 2370864"/>
              <a:gd name="connsiteX12" fmla="*/ 1262036 w 1490636"/>
              <a:gd name="connsiteY12" fmla="*/ 82296 h 2370864"/>
              <a:gd name="connsiteX13" fmla="*/ 1353476 w 1490636"/>
              <a:gd name="connsiteY13" fmla="*/ 146304 h 2370864"/>
              <a:gd name="connsiteX14" fmla="*/ 1435772 w 1490636"/>
              <a:gd name="connsiteY14" fmla="*/ 219456 h 2370864"/>
              <a:gd name="connsiteX15" fmla="*/ 1426628 w 1490636"/>
              <a:gd name="connsiteY15" fmla="*/ 347472 h 2370864"/>
              <a:gd name="connsiteX16" fmla="*/ 1399196 w 1490636"/>
              <a:gd name="connsiteY16" fmla="*/ 365760 h 2370864"/>
              <a:gd name="connsiteX17" fmla="*/ 1371764 w 1490636"/>
              <a:gd name="connsiteY17" fmla="*/ 420624 h 2370864"/>
              <a:gd name="connsiteX18" fmla="*/ 1353476 w 1490636"/>
              <a:gd name="connsiteY18" fmla="*/ 448056 h 2370864"/>
              <a:gd name="connsiteX19" fmla="*/ 1344332 w 1490636"/>
              <a:gd name="connsiteY19" fmla="*/ 475488 h 2370864"/>
              <a:gd name="connsiteX20" fmla="*/ 1316900 w 1490636"/>
              <a:gd name="connsiteY20" fmla="*/ 493776 h 2370864"/>
              <a:gd name="connsiteX21" fmla="*/ 1326044 w 1490636"/>
              <a:gd name="connsiteY21" fmla="*/ 548640 h 2370864"/>
              <a:gd name="connsiteX22" fmla="*/ 1399196 w 1490636"/>
              <a:gd name="connsiteY22" fmla="*/ 512064 h 2370864"/>
              <a:gd name="connsiteX23" fmla="*/ 1435772 w 1490636"/>
              <a:gd name="connsiteY23" fmla="*/ 502920 h 2370864"/>
              <a:gd name="connsiteX24" fmla="*/ 1463204 w 1490636"/>
              <a:gd name="connsiteY24" fmla="*/ 521208 h 2370864"/>
              <a:gd name="connsiteX25" fmla="*/ 1472348 w 1490636"/>
              <a:gd name="connsiteY25" fmla="*/ 603504 h 2370864"/>
              <a:gd name="connsiteX26" fmla="*/ 1454060 w 1490636"/>
              <a:gd name="connsiteY26" fmla="*/ 630936 h 2370864"/>
              <a:gd name="connsiteX27" fmla="*/ 1417484 w 1490636"/>
              <a:gd name="connsiteY27" fmla="*/ 640080 h 2370864"/>
              <a:gd name="connsiteX28" fmla="*/ 1399196 w 1490636"/>
              <a:gd name="connsiteY28" fmla="*/ 749808 h 2370864"/>
              <a:gd name="connsiteX29" fmla="*/ 1380908 w 1490636"/>
              <a:gd name="connsiteY29" fmla="*/ 804672 h 2370864"/>
              <a:gd name="connsiteX30" fmla="*/ 1371764 w 1490636"/>
              <a:gd name="connsiteY30" fmla="*/ 832104 h 2370864"/>
              <a:gd name="connsiteX31" fmla="*/ 1353476 w 1490636"/>
              <a:gd name="connsiteY31" fmla="*/ 859536 h 2370864"/>
              <a:gd name="connsiteX32" fmla="*/ 1344332 w 1490636"/>
              <a:gd name="connsiteY32" fmla="*/ 886968 h 2370864"/>
              <a:gd name="connsiteX33" fmla="*/ 1316900 w 1490636"/>
              <a:gd name="connsiteY33" fmla="*/ 941832 h 2370864"/>
              <a:gd name="connsiteX34" fmla="*/ 1307756 w 1490636"/>
              <a:gd name="connsiteY34" fmla="*/ 1088136 h 2370864"/>
              <a:gd name="connsiteX35" fmla="*/ 1307756 w 1490636"/>
              <a:gd name="connsiteY35" fmla="*/ 1216152 h 2370864"/>
              <a:gd name="connsiteX36" fmla="*/ 1335188 w 1490636"/>
              <a:gd name="connsiteY36" fmla="*/ 1225296 h 2370864"/>
              <a:gd name="connsiteX37" fmla="*/ 1380908 w 1490636"/>
              <a:gd name="connsiteY37" fmla="*/ 1261872 h 2370864"/>
              <a:gd name="connsiteX38" fmla="*/ 1408340 w 1490636"/>
              <a:gd name="connsiteY38" fmla="*/ 1289304 h 2370864"/>
              <a:gd name="connsiteX39" fmla="*/ 1463204 w 1490636"/>
              <a:gd name="connsiteY39" fmla="*/ 1325880 h 2370864"/>
              <a:gd name="connsiteX40" fmla="*/ 1490636 w 1490636"/>
              <a:gd name="connsiteY40" fmla="*/ 1344168 h 2370864"/>
              <a:gd name="connsiteX41" fmla="*/ 1481492 w 1490636"/>
              <a:gd name="connsiteY41" fmla="*/ 1399032 h 2370864"/>
              <a:gd name="connsiteX42" fmla="*/ 1408340 w 1490636"/>
              <a:gd name="connsiteY42" fmla="*/ 1463040 h 2370864"/>
              <a:gd name="connsiteX43" fmla="*/ 1380908 w 1490636"/>
              <a:gd name="connsiteY43" fmla="*/ 1481328 h 2370864"/>
              <a:gd name="connsiteX44" fmla="*/ 1316900 w 1490636"/>
              <a:gd name="connsiteY44" fmla="*/ 1499616 h 2370864"/>
              <a:gd name="connsiteX45" fmla="*/ 1289468 w 1490636"/>
              <a:gd name="connsiteY45" fmla="*/ 1517904 h 2370864"/>
              <a:gd name="connsiteX46" fmla="*/ 1234604 w 1490636"/>
              <a:gd name="connsiteY46" fmla="*/ 1545336 h 2370864"/>
              <a:gd name="connsiteX47" fmla="*/ 1161452 w 1490636"/>
              <a:gd name="connsiteY47" fmla="*/ 1536192 h 2370864"/>
              <a:gd name="connsiteX48" fmla="*/ 1152308 w 1490636"/>
              <a:gd name="connsiteY48" fmla="*/ 1508760 h 2370864"/>
              <a:gd name="connsiteX49" fmla="*/ 1124876 w 1490636"/>
              <a:gd name="connsiteY49" fmla="*/ 1490472 h 2370864"/>
              <a:gd name="connsiteX50" fmla="*/ 960284 w 1490636"/>
              <a:gd name="connsiteY50" fmla="*/ 1517904 h 2370864"/>
              <a:gd name="connsiteX51" fmla="*/ 932852 w 1490636"/>
              <a:gd name="connsiteY51" fmla="*/ 1527048 h 2370864"/>
              <a:gd name="connsiteX52" fmla="*/ 905420 w 1490636"/>
              <a:gd name="connsiteY52" fmla="*/ 1536192 h 2370864"/>
              <a:gd name="connsiteX53" fmla="*/ 887132 w 1490636"/>
              <a:gd name="connsiteY53" fmla="*/ 1563624 h 2370864"/>
              <a:gd name="connsiteX54" fmla="*/ 832268 w 1490636"/>
              <a:gd name="connsiteY54" fmla="*/ 1600200 h 2370864"/>
              <a:gd name="connsiteX55" fmla="*/ 823124 w 1490636"/>
              <a:gd name="connsiteY55" fmla="*/ 1728216 h 2370864"/>
              <a:gd name="connsiteX56" fmla="*/ 786548 w 1490636"/>
              <a:gd name="connsiteY56" fmla="*/ 1719072 h 2370864"/>
              <a:gd name="connsiteX57" fmla="*/ 704252 w 1490636"/>
              <a:gd name="connsiteY57" fmla="*/ 1664208 h 2370864"/>
              <a:gd name="connsiteX58" fmla="*/ 676820 w 1490636"/>
              <a:gd name="connsiteY58" fmla="*/ 1645920 h 2370864"/>
              <a:gd name="connsiteX59" fmla="*/ 667676 w 1490636"/>
              <a:gd name="connsiteY59" fmla="*/ 1773936 h 2370864"/>
              <a:gd name="connsiteX60" fmla="*/ 722540 w 1490636"/>
              <a:gd name="connsiteY60" fmla="*/ 1810512 h 2370864"/>
              <a:gd name="connsiteX61" fmla="*/ 749972 w 1490636"/>
              <a:gd name="connsiteY61" fmla="*/ 1828800 h 2370864"/>
              <a:gd name="connsiteX62" fmla="*/ 731684 w 1490636"/>
              <a:gd name="connsiteY62" fmla="*/ 1865376 h 2370864"/>
              <a:gd name="connsiteX63" fmla="*/ 695108 w 1490636"/>
              <a:gd name="connsiteY63" fmla="*/ 1901952 h 2370864"/>
              <a:gd name="connsiteX64" fmla="*/ 749972 w 1490636"/>
              <a:gd name="connsiteY64" fmla="*/ 1947672 h 2370864"/>
              <a:gd name="connsiteX65" fmla="*/ 804836 w 1490636"/>
              <a:gd name="connsiteY65" fmla="*/ 1984248 h 2370864"/>
              <a:gd name="connsiteX66" fmla="*/ 859700 w 1490636"/>
              <a:gd name="connsiteY66" fmla="*/ 2039112 h 2370864"/>
              <a:gd name="connsiteX67" fmla="*/ 887132 w 1490636"/>
              <a:gd name="connsiteY67" fmla="*/ 2066544 h 2370864"/>
              <a:gd name="connsiteX68" fmla="*/ 914564 w 1490636"/>
              <a:gd name="connsiteY68" fmla="*/ 2103120 h 2370864"/>
              <a:gd name="connsiteX69" fmla="*/ 905420 w 1490636"/>
              <a:gd name="connsiteY69" fmla="*/ 2139696 h 2370864"/>
              <a:gd name="connsiteX70" fmla="*/ 868844 w 1490636"/>
              <a:gd name="connsiteY70" fmla="*/ 2148840 h 2370864"/>
              <a:gd name="connsiteX71" fmla="*/ 740828 w 1490636"/>
              <a:gd name="connsiteY71" fmla="*/ 2139696 h 2370864"/>
              <a:gd name="connsiteX72" fmla="*/ 713396 w 1490636"/>
              <a:gd name="connsiteY72" fmla="*/ 2121408 h 2370864"/>
              <a:gd name="connsiteX73" fmla="*/ 749972 w 1490636"/>
              <a:gd name="connsiteY73" fmla="*/ 2176272 h 2370864"/>
              <a:gd name="connsiteX74" fmla="*/ 786548 w 1490636"/>
              <a:gd name="connsiteY74" fmla="*/ 2240280 h 2370864"/>
              <a:gd name="connsiteX75" fmla="*/ 786548 w 1490636"/>
              <a:gd name="connsiteY75" fmla="*/ 2368296 h 2370864"/>
              <a:gd name="connsiteX76" fmla="*/ 759116 w 1490636"/>
              <a:gd name="connsiteY76" fmla="*/ 2359152 h 2370864"/>
              <a:gd name="connsiteX77" fmla="*/ 704252 w 1490636"/>
              <a:gd name="connsiteY77" fmla="*/ 2350008 h 2370864"/>
              <a:gd name="connsiteX78" fmla="*/ 667676 w 1490636"/>
              <a:gd name="connsiteY78" fmla="*/ 2331720 h 2370864"/>
              <a:gd name="connsiteX79" fmla="*/ 640244 w 1490636"/>
              <a:gd name="connsiteY79" fmla="*/ 2322576 h 2370864"/>
              <a:gd name="connsiteX80" fmla="*/ 557948 w 1490636"/>
              <a:gd name="connsiteY80" fmla="*/ 2258568 h 2370864"/>
              <a:gd name="connsiteX81" fmla="*/ 530516 w 1490636"/>
              <a:gd name="connsiteY81" fmla="*/ 2194560 h 2370864"/>
              <a:gd name="connsiteX82" fmla="*/ 576236 w 1490636"/>
              <a:gd name="connsiteY82" fmla="*/ 2139696 h 2370864"/>
              <a:gd name="connsiteX83" fmla="*/ 567092 w 1490636"/>
              <a:gd name="connsiteY83" fmla="*/ 2112264 h 2370864"/>
              <a:gd name="connsiteX84" fmla="*/ 484796 w 1490636"/>
              <a:gd name="connsiteY84" fmla="*/ 2066544 h 2370864"/>
              <a:gd name="connsiteX85" fmla="*/ 457364 w 1490636"/>
              <a:gd name="connsiteY85" fmla="*/ 2048256 h 2370864"/>
              <a:gd name="connsiteX86" fmla="*/ 439076 w 1490636"/>
              <a:gd name="connsiteY86" fmla="*/ 2020824 h 2370864"/>
              <a:gd name="connsiteX87" fmla="*/ 411644 w 1490636"/>
              <a:gd name="connsiteY87" fmla="*/ 1929384 h 2370864"/>
              <a:gd name="connsiteX88" fmla="*/ 384212 w 1490636"/>
              <a:gd name="connsiteY88" fmla="*/ 1901952 h 2370864"/>
              <a:gd name="connsiteX89" fmla="*/ 329348 w 1490636"/>
              <a:gd name="connsiteY89" fmla="*/ 1865376 h 2370864"/>
              <a:gd name="connsiteX90" fmla="*/ 301916 w 1490636"/>
              <a:gd name="connsiteY90" fmla="*/ 1737360 h 2370864"/>
              <a:gd name="connsiteX91" fmla="*/ 274484 w 1490636"/>
              <a:gd name="connsiteY91" fmla="*/ 1682496 h 2370864"/>
              <a:gd name="connsiteX92" fmla="*/ 256196 w 1490636"/>
              <a:gd name="connsiteY92" fmla="*/ 1572768 h 2370864"/>
              <a:gd name="connsiteX93" fmla="*/ 228764 w 1490636"/>
              <a:gd name="connsiteY93" fmla="*/ 1481328 h 2370864"/>
              <a:gd name="connsiteX94" fmla="*/ 210476 w 1490636"/>
              <a:gd name="connsiteY94" fmla="*/ 1399032 h 2370864"/>
              <a:gd name="connsiteX95" fmla="*/ 201332 w 1490636"/>
              <a:gd name="connsiteY95" fmla="*/ 1371600 h 2370864"/>
              <a:gd name="connsiteX96" fmla="*/ 173900 w 1490636"/>
              <a:gd name="connsiteY96" fmla="*/ 1362456 h 2370864"/>
              <a:gd name="connsiteX97" fmla="*/ 9308 w 1490636"/>
              <a:gd name="connsiteY97" fmla="*/ 1335024 h 2370864"/>
              <a:gd name="connsiteX98" fmla="*/ 164 w 1490636"/>
              <a:gd name="connsiteY98" fmla="*/ 1307592 h 2370864"/>
              <a:gd name="connsiteX99" fmla="*/ 82460 w 1490636"/>
              <a:gd name="connsiteY99" fmla="*/ 1252728 h 2370864"/>
              <a:gd name="connsiteX100" fmla="*/ 100748 w 1490636"/>
              <a:gd name="connsiteY100" fmla="*/ 1197864 h 2370864"/>
              <a:gd name="connsiteX101" fmla="*/ 109892 w 1490636"/>
              <a:gd name="connsiteY101" fmla="*/ 1152144 h 2370864"/>
              <a:gd name="connsiteX102" fmla="*/ 146468 w 1490636"/>
              <a:gd name="connsiteY102" fmla="*/ 1133856 h 2370864"/>
              <a:gd name="connsiteX103" fmla="*/ 173900 w 1490636"/>
              <a:gd name="connsiteY103" fmla="*/ 1143000 h 2370864"/>
              <a:gd name="connsiteX104" fmla="*/ 192188 w 1490636"/>
              <a:gd name="connsiteY104" fmla="*/ 1179576 h 2370864"/>
              <a:gd name="connsiteX105" fmla="*/ 201332 w 1490636"/>
              <a:gd name="connsiteY105" fmla="*/ 1207008 h 2370864"/>
              <a:gd name="connsiteX106" fmla="*/ 256196 w 1490636"/>
              <a:gd name="connsiteY106" fmla="*/ 1243584 h 2370864"/>
              <a:gd name="connsiteX107" fmla="*/ 338492 w 1490636"/>
              <a:gd name="connsiteY107" fmla="*/ 1234440 h 2370864"/>
              <a:gd name="connsiteX108" fmla="*/ 365924 w 1490636"/>
              <a:gd name="connsiteY108" fmla="*/ 1225296 h 2370864"/>
              <a:gd name="connsiteX109" fmla="*/ 402500 w 1490636"/>
              <a:gd name="connsiteY109" fmla="*/ 1188720 h 2370864"/>
              <a:gd name="connsiteX110" fmla="*/ 429932 w 1490636"/>
              <a:gd name="connsiteY110" fmla="*/ 1207008 h 2370864"/>
              <a:gd name="connsiteX111" fmla="*/ 448220 w 1490636"/>
              <a:gd name="connsiteY111" fmla="*/ 1234440 h 2370864"/>
              <a:gd name="connsiteX112" fmla="*/ 503084 w 1490636"/>
              <a:gd name="connsiteY112" fmla="*/ 1271016 h 2370864"/>
              <a:gd name="connsiteX113" fmla="*/ 530516 w 1490636"/>
              <a:gd name="connsiteY113" fmla="*/ 1289304 h 2370864"/>
              <a:gd name="connsiteX114" fmla="*/ 557948 w 1490636"/>
              <a:gd name="connsiteY114" fmla="*/ 1280160 h 2370864"/>
              <a:gd name="connsiteX115" fmla="*/ 576236 w 1490636"/>
              <a:gd name="connsiteY115" fmla="*/ 1252728 h 2370864"/>
              <a:gd name="connsiteX116" fmla="*/ 603668 w 1490636"/>
              <a:gd name="connsiteY116" fmla="*/ 1225296 h 2370864"/>
              <a:gd name="connsiteX117" fmla="*/ 621956 w 1490636"/>
              <a:gd name="connsiteY117" fmla="*/ 1152144 h 2370864"/>
              <a:gd name="connsiteX118" fmla="*/ 640244 w 1490636"/>
              <a:gd name="connsiteY118" fmla="*/ 1124712 h 2370864"/>
              <a:gd name="connsiteX119" fmla="*/ 621956 w 1490636"/>
              <a:gd name="connsiteY119" fmla="*/ 1024128 h 2370864"/>
              <a:gd name="connsiteX120" fmla="*/ 594524 w 1490636"/>
              <a:gd name="connsiteY120" fmla="*/ 996696 h 2370864"/>
              <a:gd name="connsiteX121" fmla="*/ 576236 w 1490636"/>
              <a:gd name="connsiteY121" fmla="*/ 886968 h 2370864"/>
              <a:gd name="connsiteX122" fmla="*/ 557948 w 1490636"/>
              <a:gd name="connsiteY122" fmla="*/ 859536 h 2370864"/>
              <a:gd name="connsiteX123" fmla="*/ 530516 w 1490636"/>
              <a:gd name="connsiteY123" fmla="*/ 850392 h 2370864"/>
              <a:gd name="connsiteX124" fmla="*/ 448220 w 1490636"/>
              <a:gd name="connsiteY124" fmla="*/ 841248 h 2370864"/>
              <a:gd name="connsiteX125" fmla="*/ 420788 w 1490636"/>
              <a:gd name="connsiteY125" fmla="*/ 786384 h 2370864"/>
              <a:gd name="connsiteX126" fmla="*/ 375068 w 1490636"/>
              <a:gd name="connsiteY126" fmla="*/ 685800 h 2370864"/>
              <a:gd name="connsiteX127" fmla="*/ 320204 w 1490636"/>
              <a:gd name="connsiteY127" fmla="*/ 649224 h 2370864"/>
              <a:gd name="connsiteX128" fmla="*/ 311060 w 1490636"/>
              <a:gd name="connsiteY128" fmla="*/ 621792 h 2370864"/>
              <a:gd name="connsiteX129" fmla="*/ 283628 w 1490636"/>
              <a:gd name="connsiteY129" fmla="*/ 594360 h 2370864"/>
              <a:gd name="connsiteX130" fmla="*/ 265340 w 1490636"/>
              <a:gd name="connsiteY130" fmla="*/ 566928 h 2370864"/>
              <a:gd name="connsiteX131" fmla="*/ 274484 w 1490636"/>
              <a:gd name="connsiteY131" fmla="*/ 521208 h 2370864"/>
              <a:gd name="connsiteX132" fmla="*/ 301916 w 1490636"/>
              <a:gd name="connsiteY132" fmla="*/ 512064 h 2370864"/>
              <a:gd name="connsiteX133" fmla="*/ 356780 w 1490636"/>
              <a:gd name="connsiteY133" fmla="*/ 484632 h 2370864"/>
              <a:gd name="connsiteX134" fmla="*/ 384212 w 1490636"/>
              <a:gd name="connsiteY134" fmla="*/ 457200 h 2370864"/>
              <a:gd name="connsiteX135" fmla="*/ 393356 w 1490636"/>
              <a:gd name="connsiteY135" fmla="*/ 429768 h 2370864"/>
              <a:gd name="connsiteX136" fmla="*/ 411644 w 1490636"/>
              <a:gd name="connsiteY136" fmla="*/ 402336 h 2370864"/>
              <a:gd name="connsiteX137" fmla="*/ 420788 w 1490636"/>
              <a:gd name="connsiteY137" fmla="*/ 374904 h 2370864"/>
              <a:gd name="connsiteX138" fmla="*/ 439076 w 1490636"/>
              <a:gd name="connsiteY138" fmla="*/ 338328 h 2370864"/>
              <a:gd name="connsiteX139" fmla="*/ 448220 w 1490636"/>
              <a:gd name="connsiteY139" fmla="*/ 310896 h 2370864"/>
              <a:gd name="connsiteX140" fmla="*/ 475652 w 1490636"/>
              <a:gd name="connsiteY140" fmla="*/ 283464 h 2370864"/>
              <a:gd name="connsiteX141" fmla="*/ 503084 w 1490636"/>
              <a:gd name="connsiteY141" fmla="*/ 228600 h 2370864"/>
              <a:gd name="connsiteX142" fmla="*/ 521372 w 1490636"/>
              <a:gd name="connsiteY142" fmla="*/ 201168 h 2370864"/>
              <a:gd name="connsiteX143" fmla="*/ 557948 w 1490636"/>
              <a:gd name="connsiteY143" fmla="*/ 173736 h 2370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1490636" h="2370864">
                <a:moveTo>
                  <a:pt x="557948" y="173736"/>
                </a:moveTo>
                <a:lnTo>
                  <a:pt x="557948" y="173736"/>
                </a:lnTo>
                <a:cubicBezTo>
                  <a:pt x="652436" y="170688"/>
                  <a:pt x="747020" y="169836"/>
                  <a:pt x="841412" y="164592"/>
                </a:cubicBezTo>
                <a:cubicBezTo>
                  <a:pt x="856930" y="163730"/>
                  <a:pt x="874020" y="163792"/>
                  <a:pt x="887132" y="155448"/>
                </a:cubicBezTo>
                <a:cubicBezTo>
                  <a:pt x="908952" y="141563"/>
                  <a:pt x="923708" y="118872"/>
                  <a:pt x="941996" y="100584"/>
                </a:cubicBezTo>
                <a:lnTo>
                  <a:pt x="978572" y="64008"/>
                </a:lnTo>
                <a:cubicBezTo>
                  <a:pt x="987716" y="54864"/>
                  <a:pt x="993736" y="40665"/>
                  <a:pt x="1006004" y="36576"/>
                </a:cubicBezTo>
                <a:cubicBezTo>
                  <a:pt x="1074955" y="13592"/>
                  <a:pt x="989964" y="44596"/>
                  <a:pt x="1060868" y="9144"/>
                </a:cubicBezTo>
                <a:cubicBezTo>
                  <a:pt x="1069489" y="4833"/>
                  <a:pt x="1079156" y="3048"/>
                  <a:pt x="1088300" y="0"/>
                </a:cubicBezTo>
                <a:cubicBezTo>
                  <a:pt x="1115732" y="3048"/>
                  <a:pt x="1143819" y="2450"/>
                  <a:pt x="1170596" y="9144"/>
                </a:cubicBezTo>
                <a:cubicBezTo>
                  <a:pt x="1181258" y="11809"/>
                  <a:pt x="1189085" y="21044"/>
                  <a:pt x="1198028" y="27432"/>
                </a:cubicBezTo>
                <a:cubicBezTo>
                  <a:pt x="1210429" y="36290"/>
                  <a:pt x="1223033" y="44946"/>
                  <a:pt x="1234604" y="54864"/>
                </a:cubicBezTo>
                <a:cubicBezTo>
                  <a:pt x="1244422" y="63280"/>
                  <a:pt x="1251828" y="74357"/>
                  <a:pt x="1262036" y="82296"/>
                </a:cubicBezTo>
                <a:cubicBezTo>
                  <a:pt x="1295122" y="108030"/>
                  <a:pt x="1323209" y="119064"/>
                  <a:pt x="1353476" y="146304"/>
                </a:cubicBezTo>
                <a:cubicBezTo>
                  <a:pt x="1442954" y="226835"/>
                  <a:pt x="1375414" y="179218"/>
                  <a:pt x="1435772" y="219456"/>
                </a:cubicBezTo>
                <a:cubicBezTo>
                  <a:pt x="1432724" y="262128"/>
                  <a:pt x="1437004" y="305969"/>
                  <a:pt x="1426628" y="347472"/>
                </a:cubicBezTo>
                <a:cubicBezTo>
                  <a:pt x="1423963" y="358134"/>
                  <a:pt x="1406967" y="357989"/>
                  <a:pt x="1399196" y="365760"/>
                </a:cubicBezTo>
                <a:cubicBezTo>
                  <a:pt x="1372991" y="391965"/>
                  <a:pt x="1386638" y="390876"/>
                  <a:pt x="1371764" y="420624"/>
                </a:cubicBezTo>
                <a:cubicBezTo>
                  <a:pt x="1366849" y="430454"/>
                  <a:pt x="1358391" y="438226"/>
                  <a:pt x="1353476" y="448056"/>
                </a:cubicBezTo>
                <a:cubicBezTo>
                  <a:pt x="1349165" y="456677"/>
                  <a:pt x="1350353" y="467962"/>
                  <a:pt x="1344332" y="475488"/>
                </a:cubicBezTo>
                <a:cubicBezTo>
                  <a:pt x="1337467" y="484070"/>
                  <a:pt x="1326044" y="487680"/>
                  <a:pt x="1316900" y="493776"/>
                </a:cubicBezTo>
                <a:cubicBezTo>
                  <a:pt x="1319948" y="512064"/>
                  <a:pt x="1310957" y="537864"/>
                  <a:pt x="1326044" y="548640"/>
                </a:cubicBezTo>
                <a:cubicBezTo>
                  <a:pt x="1378921" y="586410"/>
                  <a:pt x="1378227" y="526044"/>
                  <a:pt x="1399196" y="512064"/>
                </a:cubicBezTo>
                <a:cubicBezTo>
                  <a:pt x="1409653" y="505093"/>
                  <a:pt x="1423580" y="505968"/>
                  <a:pt x="1435772" y="502920"/>
                </a:cubicBezTo>
                <a:cubicBezTo>
                  <a:pt x="1444916" y="509016"/>
                  <a:pt x="1455433" y="513437"/>
                  <a:pt x="1463204" y="521208"/>
                </a:cubicBezTo>
                <a:cubicBezTo>
                  <a:pt x="1490480" y="548484"/>
                  <a:pt x="1485486" y="564089"/>
                  <a:pt x="1472348" y="603504"/>
                </a:cubicBezTo>
                <a:cubicBezTo>
                  <a:pt x="1468873" y="613930"/>
                  <a:pt x="1463204" y="624840"/>
                  <a:pt x="1454060" y="630936"/>
                </a:cubicBezTo>
                <a:cubicBezTo>
                  <a:pt x="1443603" y="637907"/>
                  <a:pt x="1429676" y="637032"/>
                  <a:pt x="1417484" y="640080"/>
                </a:cubicBezTo>
                <a:cubicBezTo>
                  <a:pt x="1392482" y="715086"/>
                  <a:pt x="1429821" y="596682"/>
                  <a:pt x="1399196" y="749808"/>
                </a:cubicBezTo>
                <a:cubicBezTo>
                  <a:pt x="1395415" y="768711"/>
                  <a:pt x="1387004" y="786384"/>
                  <a:pt x="1380908" y="804672"/>
                </a:cubicBezTo>
                <a:cubicBezTo>
                  <a:pt x="1377860" y="813816"/>
                  <a:pt x="1377111" y="824084"/>
                  <a:pt x="1371764" y="832104"/>
                </a:cubicBezTo>
                <a:cubicBezTo>
                  <a:pt x="1365668" y="841248"/>
                  <a:pt x="1358391" y="849706"/>
                  <a:pt x="1353476" y="859536"/>
                </a:cubicBezTo>
                <a:cubicBezTo>
                  <a:pt x="1349165" y="868157"/>
                  <a:pt x="1348643" y="878347"/>
                  <a:pt x="1344332" y="886968"/>
                </a:cubicBezTo>
                <a:cubicBezTo>
                  <a:pt x="1308880" y="957872"/>
                  <a:pt x="1339884" y="872881"/>
                  <a:pt x="1316900" y="941832"/>
                </a:cubicBezTo>
                <a:cubicBezTo>
                  <a:pt x="1313852" y="990600"/>
                  <a:pt x="1312871" y="1039541"/>
                  <a:pt x="1307756" y="1088136"/>
                </a:cubicBezTo>
                <a:cubicBezTo>
                  <a:pt x="1300092" y="1160943"/>
                  <a:pt x="1255384" y="1059036"/>
                  <a:pt x="1307756" y="1216152"/>
                </a:cubicBezTo>
                <a:cubicBezTo>
                  <a:pt x="1310804" y="1225296"/>
                  <a:pt x="1326044" y="1222248"/>
                  <a:pt x="1335188" y="1225296"/>
                </a:cubicBezTo>
                <a:cubicBezTo>
                  <a:pt x="1376088" y="1286647"/>
                  <a:pt x="1327907" y="1226538"/>
                  <a:pt x="1380908" y="1261872"/>
                </a:cubicBezTo>
                <a:cubicBezTo>
                  <a:pt x="1391668" y="1269045"/>
                  <a:pt x="1398132" y="1281365"/>
                  <a:pt x="1408340" y="1289304"/>
                </a:cubicBezTo>
                <a:cubicBezTo>
                  <a:pt x="1425690" y="1302798"/>
                  <a:pt x="1444916" y="1313688"/>
                  <a:pt x="1463204" y="1325880"/>
                </a:cubicBezTo>
                <a:lnTo>
                  <a:pt x="1490636" y="1344168"/>
                </a:lnTo>
                <a:cubicBezTo>
                  <a:pt x="1487588" y="1362456"/>
                  <a:pt x="1487355" y="1381443"/>
                  <a:pt x="1481492" y="1399032"/>
                </a:cubicBezTo>
                <a:cubicBezTo>
                  <a:pt x="1470606" y="1431689"/>
                  <a:pt x="1433159" y="1446494"/>
                  <a:pt x="1408340" y="1463040"/>
                </a:cubicBezTo>
                <a:cubicBezTo>
                  <a:pt x="1399196" y="1469136"/>
                  <a:pt x="1391570" y="1478663"/>
                  <a:pt x="1380908" y="1481328"/>
                </a:cubicBezTo>
                <a:cubicBezTo>
                  <a:pt x="1369189" y="1484258"/>
                  <a:pt x="1330018" y="1493057"/>
                  <a:pt x="1316900" y="1499616"/>
                </a:cubicBezTo>
                <a:cubicBezTo>
                  <a:pt x="1307070" y="1504531"/>
                  <a:pt x="1299298" y="1512989"/>
                  <a:pt x="1289468" y="1517904"/>
                </a:cubicBezTo>
                <a:cubicBezTo>
                  <a:pt x="1213752" y="1555762"/>
                  <a:pt x="1313220" y="1492925"/>
                  <a:pt x="1234604" y="1545336"/>
                </a:cubicBezTo>
                <a:cubicBezTo>
                  <a:pt x="1210220" y="1542288"/>
                  <a:pt x="1183908" y="1546172"/>
                  <a:pt x="1161452" y="1536192"/>
                </a:cubicBezTo>
                <a:cubicBezTo>
                  <a:pt x="1152644" y="1532277"/>
                  <a:pt x="1158329" y="1516286"/>
                  <a:pt x="1152308" y="1508760"/>
                </a:cubicBezTo>
                <a:cubicBezTo>
                  <a:pt x="1145443" y="1500178"/>
                  <a:pt x="1134020" y="1496568"/>
                  <a:pt x="1124876" y="1490472"/>
                </a:cubicBezTo>
                <a:cubicBezTo>
                  <a:pt x="995937" y="1501217"/>
                  <a:pt x="1049967" y="1488010"/>
                  <a:pt x="960284" y="1517904"/>
                </a:cubicBezTo>
                <a:lnTo>
                  <a:pt x="932852" y="1527048"/>
                </a:lnTo>
                <a:lnTo>
                  <a:pt x="905420" y="1536192"/>
                </a:lnTo>
                <a:cubicBezTo>
                  <a:pt x="899324" y="1545336"/>
                  <a:pt x="896276" y="1557528"/>
                  <a:pt x="887132" y="1563624"/>
                </a:cubicBezTo>
                <a:cubicBezTo>
                  <a:pt x="816276" y="1610862"/>
                  <a:pt x="878181" y="1531330"/>
                  <a:pt x="832268" y="1600200"/>
                </a:cubicBezTo>
                <a:cubicBezTo>
                  <a:pt x="829220" y="1642872"/>
                  <a:pt x="838481" y="1688287"/>
                  <a:pt x="823124" y="1728216"/>
                </a:cubicBezTo>
                <a:cubicBezTo>
                  <a:pt x="818613" y="1739946"/>
                  <a:pt x="797788" y="1724692"/>
                  <a:pt x="786548" y="1719072"/>
                </a:cubicBezTo>
                <a:lnTo>
                  <a:pt x="704252" y="1664208"/>
                </a:lnTo>
                <a:lnTo>
                  <a:pt x="676820" y="1645920"/>
                </a:lnTo>
                <a:cubicBezTo>
                  <a:pt x="662826" y="1687901"/>
                  <a:pt x="640761" y="1727796"/>
                  <a:pt x="667676" y="1773936"/>
                </a:cubicBezTo>
                <a:cubicBezTo>
                  <a:pt x="678751" y="1792921"/>
                  <a:pt x="704252" y="1798320"/>
                  <a:pt x="722540" y="1810512"/>
                </a:cubicBezTo>
                <a:lnTo>
                  <a:pt x="749972" y="1828800"/>
                </a:lnTo>
                <a:cubicBezTo>
                  <a:pt x="743876" y="1840992"/>
                  <a:pt x="741323" y="1855737"/>
                  <a:pt x="731684" y="1865376"/>
                </a:cubicBezTo>
                <a:cubicBezTo>
                  <a:pt x="682916" y="1914144"/>
                  <a:pt x="719492" y="1828800"/>
                  <a:pt x="695108" y="1901952"/>
                </a:cubicBezTo>
                <a:cubicBezTo>
                  <a:pt x="793133" y="1967302"/>
                  <a:pt x="644363" y="1865532"/>
                  <a:pt x="749972" y="1947672"/>
                </a:cubicBezTo>
                <a:cubicBezTo>
                  <a:pt x="767322" y="1961166"/>
                  <a:pt x="789294" y="1968706"/>
                  <a:pt x="804836" y="1984248"/>
                </a:cubicBezTo>
                <a:lnTo>
                  <a:pt x="859700" y="2039112"/>
                </a:lnTo>
                <a:cubicBezTo>
                  <a:pt x="868844" y="2048256"/>
                  <a:pt x="879373" y="2056199"/>
                  <a:pt x="887132" y="2066544"/>
                </a:cubicBezTo>
                <a:lnTo>
                  <a:pt x="914564" y="2103120"/>
                </a:lnTo>
                <a:cubicBezTo>
                  <a:pt x="911516" y="2115312"/>
                  <a:pt x="914306" y="2130810"/>
                  <a:pt x="905420" y="2139696"/>
                </a:cubicBezTo>
                <a:cubicBezTo>
                  <a:pt x="896534" y="2148582"/>
                  <a:pt x="881411" y="2148840"/>
                  <a:pt x="868844" y="2148840"/>
                </a:cubicBezTo>
                <a:cubicBezTo>
                  <a:pt x="826063" y="2148840"/>
                  <a:pt x="783500" y="2142744"/>
                  <a:pt x="740828" y="2139696"/>
                </a:cubicBezTo>
                <a:cubicBezTo>
                  <a:pt x="731684" y="2133600"/>
                  <a:pt x="710731" y="2110746"/>
                  <a:pt x="713396" y="2121408"/>
                </a:cubicBezTo>
                <a:cubicBezTo>
                  <a:pt x="718727" y="2142731"/>
                  <a:pt x="743021" y="2155420"/>
                  <a:pt x="749972" y="2176272"/>
                </a:cubicBezTo>
                <a:cubicBezTo>
                  <a:pt x="763935" y="2218162"/>
                  <a:pt x="753333" y="2195993"/>
                  <a:pt x="786548" y="2240280"/>
                </a:cubicBezTo>
                <a:cubicBezTo>
                  <a:pt x="794990" y="2282488"/>
                  <a:pt x="808269" y="2324855"/>
                  <a:pt x="786548" y="2368296"/>
                </a:cubicBezTo>
                <a:cubicBezTo>
                  <a:pt x="782237" y="2376917"/>
                  <a:pt x="768525" y="2361243"/>
                  <a:pt x="759116" y="2359152"/>
                </a:cubicBezTo>
                <a:cubicBezTo>
                  <a:pt x="741017" y="2355130"/>
                  <a:pt x="722540" y="2353056"/>
                  <a:pt x="704252" y="2350008"/>
                </a:cubicBezTo>
                <a:cubicBezTo>
                  <a:pt x="692060" y="2343912"/>
                  <a:pt x="680205" y="2337090"/>
                  <a:pt x="667676" y="2331720"/>
                </a:cubicBezTo>
                <a:cubicBezTo>
                  <a:pt x="658817" y="2327923"/>
                  <a:pt x="648670" y="2327257"/>
                  <a:pt x="640244" y="2322576"/>
                </a:cubicBezTo>
                <a:cubicBezTo>
                  <a:pt x="617854" y="2310137"/>
                  <a:pt x="575486" y="2283121"/>
                  <a:pt x="557948" y="2258568"/>
                </a:cubicBezTo>
                <a:cubicBezTo>
                  <a:pt x="543824" y="2238794"/>
                  <a:pt x="537978" y="2216947"/>
                  <a:pt x="530516" y="2194560"/>
                </a:cubicBezTo>
                <a:cubicBezTo>
                  <a:pt x="538755" y="2186321"/>
                  <a:pt x="573690" y="2154973"/>
                  <a:pt x="576236" y="2139696"/>
                </a:cubicBezTo>
                <a:cubicBezTo>
                  <a:pt x="577821" y="2130189"/>
                  <a:pt x="573908" y="2119080"/>
                  <a:pt x="567092" y="2112264"/>
                </a:cubicBezTo>
                <a:cubicBezTo>
                  <a:pt x="509430" y="2054602"/>
                  <a:pt x="530790" y="2089541"/>
                  <a:pt x="484796" y="2066544"/>
                </a:cubicBezTo>
                <a:cubicBezTo>
                  <a:pt x="474966" y="2061629"/>
                  <a:pt x="466508" y="2054352"/>
                  <a:pt x="457364" y="2048256"/>
                </a:cubicBezTo>
                <a:cubicBezTo>
                  <a:pt x="451268" y="2039112"/>
                  <a:pt x="442234" y="2031350"/>
                  <a:pt x="439076" y="2020824"/>
                </a:cubicBezTo>
                <a:cubicBezTo>
                  <a:pt x="418331" y="1951674"/>
                  <a:pt x="447010" y="1971823"/>
                  <a:pt x="411644" y="1929384"/>
                </a:cubicBezTo>
                <a:cubicBezTo>
                  <a:pt x="403365" y="1919450"/>
                  <a:pt x="394420" y="1909891"/>
                  <a:pt x="384212" y="1901952"/>
                </a:cubicBezTo>
                <a:cubicBezTo>
                  <a:pt x="366862" y="1888458"/>
                  <a:pt x="329348" y="1865376"/>
                  <a:pt x="329348" y="1865376"/>
                </a:cubicBezTo>
                <a:cubicBezTo>
                  <a:pt x="289978" y="1806321"/>
                  <a:pt x="319429" y="1859949"/>
                  <a:pt x="301916" y="1737360"/>
                </a:cubicBezTo>
                <a:cubicBezTo>
                  <a:pt x="298474" y="1713269"/>
                  <a:pt x="287654" y="1702252"/>
                  <a:pt x="274484" y="1682496"/>
                </a:cubicBezTo>
                <a:cubicBezTo>
                  <a:pt x="268388" y="1645920"/>
                  <a:pt x="263030" y="1609213"/>
                  <a:pt x="256196" y="1572768"/>
                </a:cubicBezTo>
                <a:cubicBezTo>
                  <a:pt x="238364" y="1477664"/>
                  <a:pt x="257181" y="1609205"/>
                  <a:pt x="228764" y="1481328"/>
                </a:cubicBezTo>
                <a:cubicBezTo>
                  <a:pt x="222668" y="1453896"/>
                  <a:pt x="217292" y="1426294"/>
                  <a:pt x="210476" y="1399032"/>
                </a:cubicBezTo>
                <a:cubicBezTo>
                  <a:pt x="208138" y="1389681"/>
                  <a:pt x="208148" y="1378416"/>
                  <a:pt x="201332" y="1371600"/>
                </a:cubicBezTo>
                <a:cubicBezTo>
                  <a:pt x="194516" y="1364784"/>
                  <a:pt x="183199" y="1364992"/>
                  <a:pt x="173900" y="1362456"/>
                </a:cubicBezTo>
                <a:cubicBezTo>
                  <a:pt x="84566" y="1338092"/>
                  <a:pt x="109262" y="1345019"/>
                  <a:pt x="9308" y="1335024"/>
                </a:cubicBezTo>
                <a:cubicBezTo>
                  <a:pt x="6260" y="1325880"/>
                  <a:pt x="-1199" y="1317134"/>
                  <a:pt x="164" y="1307592"/>
                </a:cubicBezTo>
                <a:cubicBezTo>
                  <a:pt x="7367" y="1257171"/>
                  <a:pt x="39545" y="1264989"/>
                  <a:pt x="82460" y="1252728"/>
                </a:cubicBezTo>
                <a:cubicBezTo>
                  <a:pt x="88556" y="1234440"/>
                  <a:pt x="96967" y="1216767"/>
                  <a:pt x="100748" y="1197864"/>
                </a:cubicBezTo>
                <a:cubicBezTo>
                  <a:pt x="103796" y="1182624"/>
                  <a:pt x="100859" y="1164791"/>
                  <a:pt x="109892" y="1152144"/>
                </a:cubicBezTo>
                <a:cubicBezTo>
                  <a:pt x="117815" y="1141052"/>
                  <a:pt x="134276" y="1139952"/>
                  <a:pt x="146468" y="1133856"/>
                </a:cubicBezTo>
                <a:cubicBezTo>
                  <a:pt x="155612" y="1136904"/>
                  <a:pt x="167084" y="1136184"/>
                  <a:pt x="173900" y="1143000"/>
                </a:cubicBezTo>
                <a:cubicBezTo>
                  <a:pt x="183539" y="1152639"/>
                  <a:pt x="186818" y="1167047"/>
                  <a:pt x="192188" y="1179576"/>
                </a:cubicBezTo>
                <a:cubicBezTo>
                  <a:pt x="195985" y="1188435"/>
                  <a:pt x="194516" y="1200192"/>
                  <a:pt x="201332" y="1207008"/>
                </a:cubicBezTo>
                <a:cubicBezTo>
                  <a:pt x="216874" y="1222550"/>
                  <a:pt x="256196" y="1243584"/>
                  <a:pt x="256196" y="1243584"/>
                </a:cubicBezTo>
                <a:cubicBezTo>
                  <a:pt x="283628" y="1240536"/>
                  <a:pt x="311267" y="1238978"/>
                  <a:pt x="338492" y="1234440"/>
                </a:cubicBezTo>
                <a:cubicBezTo>
                  <a:pt x="347999" y="1232855"/>
                  <a:pt x="359108" y="1232112"/>
                  <a:pt x="365924" y="1225296"/>
                </a:cubicBezTo>
                <a:cubicBezTo>
                  <a:pt x="414692" y="1176528"/>
                  <a:pt x="329348" y="1213104"/>
                  <a:pt x="402500" y="1188720"/>
                </a:cubicBezTo>
                <a:cubicBezTo>
                  <a:pt x="411644" y="1194816"/>
                  <a:pt x="422161" y="1199237"/>
                  <a:pt x="429932" y="1207008"/>
                </a:cubicBezTo>
                <a:cubicBezTo>
                  <a:pt x="437703" y="1214779"/>
                  <a:pt x="439949" y="1227203"/>
                  <a:pt x="448220" y="1234440"/>
                </a:cubicBezTo>
                <a:cubicBezTo>
                  <a:pt x="464761" y="1248914"/>
                  <a:pt x="484796" y="1258824"/>
                  <a:pt x="503084" y="1271016"/>
                </a:cubicBezTo>
                <a:lnTo>
                  <a:pt x="530516" y="1289304"/>
                </a:lnTo>
                <a:cubicBezTo>
                  <a:pt x="539660" y="1286256"/>
                  <a:pt x="550422" y="1286181"/>
                  <a:pt x="557948" y="1280160"/>
                </a:cubicBezTo>
                <a:cubicBezTo>
                  <a:pt x="566530" y="1273295"/>
                  <a:pt x="569201" y="1261171"/>
                  <a:pt x="576236" y="1252728"/>
                </a:cubicBezTo>
                <a:cubicBezTo>
                  <a:pt x="584515" y="1242794"/>
                  <a:pt x="594524" y="1234440"/>
                  <a:pt x="603668" y="1225296"/>
                </a:cubicBezTo>
                <a:cubicBezTo>
                  <a:pt x="607146" y="1207906"/>
                  <a:pt x="612583" y="1170889"/>
                  <a:pt x="621956" y="1152144"/>
                </a:cubicBezTo>
                <a:cubicBezTo>
                  <a:pt x="626871" y="1142314"/>
                  <a:pt x="634148" y="1133856"/>
                  <a:pt x="640244" y="1124712"/>
                </a:cubicBezTo>
                <a:cubicBezTo>
                  <a:pt x="639856" y="1121611"/>
                  <a:pt x="634967" y="1043645"/>
                  <a:pt x="621956" y="1024128"/>
                </a:cubicBezTo>
                <a:cubicBezTo>
                  <a:pt x="614783" y="1013368"/>
                  <a:pt x="603668" y="1005840"/>
                  <a:pt x="594524" y="996696"/>
                </a:cubicBezTo>
                <a:cubicBezTo>
                  <a:pt x="588428" y="960120"/>
                  <a:pt x="585790" y="922796"/>
                  <a:pt x="576236" y="886968"/>
                </a:cubicBezTo>
                <a:cubicBezTo>
                  <a:pt x="573404" y="876349"/>
                  <a:pt x="566530" y="866401"/>
                  <a:pt x="557948" y="859536"/>
                </a:cubicBezTo>
                <a:cubicBezTo>
                  <a:pt x="550422" y="853515"/>
                  <a:pt x="540023" y="851977"/>
                  <a:pt x="530516" y="850392"/>
                </a:cubicBezTo>
                <a:cubicBezTo>
                  <a:pt x="503291" y="845854"/>
                  <a:pt x="475652" y="844296"/>
                  <a:pt x="448220" y="841248"/>
                </a:cubicBezTo>
                <a:cubicBezTo>
                  <a:pt x="430341" y="814429"/>
                  <a:pt x="428360" y="816670"/>
                  <a:pt x="420788" y="786384"/>
                </a:cubicBezTo>
                <a:cubicBezTo>
                  <a:pt x="411287" y="748380"/>
                  <a:pt x="414674" y="712204"/>
                  <a:pt x="375068" y="685800"/>
                </a:cubicBezTo>
                <a:lnTo>
                  <a:pt x="320204" y="649224"/>
                </a:lnTo>
                <a:cubicBezTo>
                  <a:pt x="317156" y="640080"/>
                  <a:pt x="316407" y="629812"/>
                  <a:pt x="311060" y="621792"/>
                </a:cubicBezTo>
                <a:cubicBezTo>
                  <a:pt x="303887" y="611032"/>
                  <a:pt x="291907" y="604294"/>
                  <a:pt x="283628" y="594360"/>
                </a:cubicBezTo>
                <a:cubicBezTo>
                  <a:pt x="276593" y="585917"/>
                  <a:pt x="271436" y="576072"/>
                  <a:pt x="265340" y="566928"/>
                </a:cubicBezTo>
                <a:cubicBezTo>
                  <a:pt x="268388" y="551688"/>
                  <a:pt x="265863" y="534140"/>
                  <a:pt x="274484" y="521208"/>
                </a:cubicBezTo>
                <a:cubicBezTo>
                  <a:pt x="279831" y="513188"/>
                  <a:pt x="293295" y="516375"/>
                  <a:pt x="301916" y="512064"/>
                </a:cubicBezTo>
                <a:cubicBezTo>
                  <a:pt x="372820" y="476612"/>
                  <a:pt x="287829" y="507616"/>
                  <a:pt x="356780" y="484632"/>
                </a:cubicBezTo>
                <a:cubicBezTo>
                  <a:pt x="365924" y="475488"/>
                  <a:pt x="377039" y="467960"/>
                  <a:pt x="384212" y="457200"/>
                </a:cubicBezTo>
                <a:cubicBezTo>
                  <a:pt x="389559" y="449180"/>
                  <a:pt x="389045" y="438389"/>
                  <a:pt x="393356" y="429768"/>
                </a:cubicBezTo>
                <a:cubicBezTo>
                  <a:pt x="398271" y="419938"/>
                  <a:pt x="406729" y="412166"/>
                  <a:pt x="411644" y="402336"/>
                </a:cubicBezTo>
                <a:cubicBezTo>
                  <a:pt x="415955" y="393715"/>
                  <a:pt x="416991" y="383763"/>
                  <a:pt x="420788" y="374904"/>
                </a:cubicBezTo>
                <a:cubicBezTo>
                  <a:pt x="426158" y="362375"/>
                  <a:pt x="433706" y="350857"/>
                  <a:pt x="439076" y="338328"/>
                </a:cubicBezTo>
                <a:cubicBezTo>
                  <a:pt x="442873" y="329469"/>
                  <a:pt x="442873" y="318916"/>
                  <a:pt x="448220" y="310896"/>
                </a:cubicBezTo>
                <a:cubicBezTo>
                  <a:pt x="455393" y="300136"/>
                  <a:pt x="467373" y="293398"/>
                  <a:pt x="475652" y="283464"/>
                </a:cubicBezTo>
                <a:cubicBezTo>
                  <a:pt x="508409" y="244156"/>
                  <a:pt x="482464" y="269840"/>
                  <a:pt x="503084" y="228600"/>
                </a:cubicBezTo>
                <a:cubicBezTo>
                  <a:pt x="507999" y="218770"/>
                  <a:pt x="516457" y="210998"/>
                  <a:pt x="521372" y="201168"/>
                </a:cubicBezTo>
                <a:cubicBezTo>
                  <a:pt x="525683" y="192547"/>
                  <a:pt x="551852" y="178308"/>
                  <a:pt x="557948" y="173736"/>
                </a:cubicBezTo>
                <a:close/>
              </a:path>
            </a:pathLst>
          </a:custGeom>
          <a:solidFill>
            <a:schemeClr val="tx1">
              <a:lumMod val="7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4709160" y="1865014"/>
            <a:ext cx="2492778" cy="2579889"/>
          </a:xfrm>
          <a:custGeom>
            <a:avLst/>
            <a:gdLst>
              <a:gd name="connsiteX0" fmla="*/ 612648 w 2432319"/>
              <a:gd name="connsiteY0" fmla="*/ 0 h 2497231"/>
              <a:gd name="connsiteX1" fmla="*/ 612648 w 2432319"/>
              <a:gd name="connsiteY1" fmla="*/ 0 h 2497231"/>
              <a:gd name="connsiteX2" fmla="*/ 539496 w 2432319"/>
              <a:gd name="connsiteY2" fmla="*/ 36576 h 2497231"/>
              <a:gd name="connsiteX3" fmla="*/ 420624 w 2432319"/>
              <a:gd name="connsiteY3" fmla="*/ 54864 h 2497231"/>
              <a:gd name="connsiteX4" fmla="*/ 393192 w 2432319"/>
              <a:gd name="connsiteY4" fmla="*/ 64008 h 2497231"/>
              <a:gd name="connsiteX5" fmla="*/ 274320 w 2432319"/>
              <a:gd name="connsiteY5" fmla="*/ 82296 h 2497231"/>
              <a:gd name="connsiteX6" fmla="*/ 246888 w 2432319"/>
              <a:gd name="connsiteY6" fmla="*/ 118872 h 2497231"/>
              <a:gd name="connsiteX7" fmla="*/ 246888 w 2432319"/>
              <a:gd name="connsiteY7" fmla="*/ 265176 h 2497231"/>
              <a:gd name="connsiteX8" fmla="*/ 301752 w 2432319"/>
              <a:gd name="connsiteY8" fmla="*/ 283464 h 2497231"/>
              <a:gd name="connsiteX9" fmla="*/ 338328 w 2432319"/>
              <a:gd name="connsiteY9" fmla="*/ 301752 h 2497231"/>
              <a:gd name="connsiteX10" fmla="*/ 356616 w 2432319"/>
              <a:gd name="connsiteY10" fmla="*/ 329184 h 2497231"/>
              <a:gd name="connsiteX11" fmla="*/ 356616 w 2432319"/>
              <a:gd name="connsiteY11" fmla="*/ 475488 h 2497231"/>
              <a:gd name="connsiteX12" fmla="*/ 246888 w 2432319"/>
              <a:gd name="connsiteY12" fmla="*/ 466344 h 2497231"/>
              <a:gd name="connsiteX13" fmla="*/ 219456 w 2432319"/>
              <a:gd name="connsiteY13" fmla="*/ 411480 h 2497231"/>
              <a:gd name="connsiteX14" fmla="*/ 192024 w 2432319"/>
              <a:gd name="connsiteY14" fmla="*/ 402336 h 2497231"/>
              <a:gd name="connsiteX15" fmla="*/ 164592 w 2432319"/>
              <a:gd name="connsiteY15" fmla="*/ 411480 h 2497231"/>
              <a:gd name="connsiteX16" fmla="*/ 137160 w 2432319"/>
              <a:gd name="connsiteY16" fmla="*/ 521208 h 2497231"/>
              <a:gd name="connsiteX17" fmla="*/ 91440 w 2432319"/>
              <a:gd name="connsiteY17" fmla="*/ 603504 h 2497231"/>
              <a:gd name="connsiteX18" fmla="*/ 82296 w 2432319"/>
              <a:gd name="connsiteY18" fmla="*/ 630936 h 2497231"/>
              <a:gd name="connsiteX19" fmla="*/ 64008 w 2432319"/>
              <a:gd name="connsiteY19" fmla="*/ 694944 h 2497231"/>
              <a:gd name="connsiteX20" fmla="*/ 54864 w 2432319"/>
              <a:gd name="connsiteY20" fmla="*/ 868680 h 2497231"/>
              <a:gd name="connsiteX21" fmla="*/ 0 w 2432319"/>
              <a:gd name="connsiteY21" fmla="*/ 923544 h 2497231"/>
              <a:gd name="connsiteX22" fmla="*/ 36576 w 2432319"/>
              <a:gd name="connsiteY22" fmla="*/ 932688 h 2497231"/>
              <a:gd name="connsiteX23" fmla="*/ 329184 w 2432319"/>
              <a:gd name="connsiteY23" fmla="*/ 941832 h 2497231"/>
              <a:gd name="connsiteX24" fmla="*/ 384048 w 2432319"/>
              <a:gd name="connsiteY24" fmla="*/ 978408 h 2497231"/>
              <a:gd name="connsiteX25" fmla="*/ 411480 w 2432319"/>
              <a:gd name="connsiteY25" fmla="*/ 996696 h 2497231"/>
              <a:gd name="connsiteX26" fmla="*/ 429768 w 2432319"/>
              <a:gd name="connsiteY26" fmla="*/ 1033272 h 2497231"/>
              <a:gd name="connsiteX27" fmla="*/ 457200 w 2432319"/>
              <a:gd name="connsiteY27" fmla="*/ 1051560 h 2497231"/>
              <a:gd name="connsiteX28" fmla="*/ 475488 w 2432319"/>
              <a:gd name="connsiteY28" fmla="*/ 1143000 h 2497231"/>
              <a:gd name="connsiteX29" fmla="*/ 484632 w 2432319"/>
              <a:gd name="connsiteY29" fmla="*/ 1408176 h 2497231"/>
              <a:gd name="connsiteX30" fmla="*/ 512064 w 2432319"/>
              <a:gd name="connsiteY30" fmla="*/ 1435608 h 2497231"/>
              <a:gd name="connsiteX31" fmla="*/ 521208 w 2432319"/>
              <a:gd name="connsiteY31" fmla="*/ 1463040 h 2497231"/>
              <a:gd name="connsiteX32" fmla="*/ 557784 w 2432319"/>
              <a:gd name="connsiteY32" fmla="*/ 1517904 h 2497231"/>
              <a:gd name="connsiteX33" fmla="*/ 566928 w 2432319"/>
              <a:gd name="connsiteY33" fmla="*/ 1554480 h 2497231"/>
              <a:gd name="connsiteX34" fmla="*/ 576072 w 2432319"/>
              <a:gd name="connsiteY34" fmla="*/ 1581912 h 2497231"/>
              <a:gd name="connsiteX35" fmla="*/ 566928 w 2432319"/>
              <a:gd name="connsiteY35" fmla="*/ 1728216 h 2497231"/>
              <a:gd name="connsiteX36" fmla="*/ 557784 w 2432319"/>
              <a:gd name="connsiteY36" fmla="*/ 1755648 h 2497231"/>
              <a:gd name="connsiteX37" fmla="*/ 493776 w 2432319"/>
              <a:gd name="connsiteY37" fmla="*/ 1783080 h 2497231"/>
              <a:gd name="connsiteX38" fmla="*/ 475488 w 2432319"/>
              <a:gd name="connsiteY38" fmla="*/ 1819656 h 2497231"/>
              <a:gd name="connsiteX39" fmla="*/ 466344 w 2432319"/>
              <a:gd name="connsiteY39" fmla="*/ 1847088 h 2497231"/>
              <a:gd name="connsiteX40" fmla="*/ 448056 w 2432319"/>
              <a:gd name="connsiteY40" fmla="*/ 1874520 h 2497231"/>
              <a:gd name="connsiteX41" fmla="*/ 438912 w 2432319"/>
              <a:gd name="connsiteY41" fmla="*/ 1938528 h 2497231"/>
              <a:gd name="connsiteX42" fmla="*/ 438912 w 2432319"/>
              <a:gd name="connsiteY42" fmla="*/ 2112264 h 2497231"/>
              <a:gd name="connsiteX43" fmla="*/ 512064 w 2432319"/>
              <a:gd name="connsiteY43" fmla="*/ 2121408 h 2497231"/>
              <a:gd name="connsiteX44" fmla="*/ 539496 w 2432319"/>
              <a:gd name="connsiteY44" fmla="*/ 2139696 h 2497231"/>
              <a:gd name="connsiteX45" fmla="*/ 777240 w 2432319"/>
              <a:gd name="connsiteY45" fmla="*/ 2130552 h 2497231"/>
              <a:gd name="connsiteX46" fmla="*/ 859536 w 2432319"/>
              <a:gd name="connsiteY46" fmla="*/ 2093976 h 2497231"/>
              <a:gd name="connsiteX47" fmla="*/ 914400 w 2432319"/>
              <a:gd name="connsiteY47" fmla="*/ 2039112 h 2497231"/>
              <a:gd name="connsiteX48" fmla="*/ 969264 w 2432319"/>
              <a:gd name="connsiteY48" fmla="*/ 2020824 h 2497231"/>
              <a:gd name="connsiteX49" fmla="*/ 996696 w 2432319"/>
              <a:gd name="connsiteY49" fmla="*/ 2011680 h 2497231"/>
              <a:gd name="connsiteX50" fmla="*/ 1115568 w 2432319"/>
              <a:gd name="connsiteY50" fmla="*/ 1993392 h 2497231"/>
              <a:gd name="connsiteX51" fmla="*/ 1188720 w 2432319"/>
              <a:gd name="connsiteY51" fmla="*/ 2002536 h 2497231"/>
              <a:gd name="connsiteX52" fmla="*/ 1216152 w 2432319"/>
              <a:gd name="connsiteY52" fmla="*/ 2011680 h 2497231"/>
              <a:gd name="connsiteX53" fmla="*/ 1261872 w 2432319"/>
              <a:gd name="connsiteY53" fmla="*/ 2066544 h 2497231"/>
              <a:gd name="connsiteX54" fmla="*/ 1325880 w 2432319"/>
              <a:gd name="connsiteY54" fmla="*/ 2093976 h 2497231"/>
              <a:gd name="connsiteX55" fmla="*/ 1353312 w 2432319"/>
              <a:gd name="connsiteY55" fmla="*/ 2112264 h 2497231"/>
              <a:gd name="connsiteX56" fmla="*/ 1417320 w 2432319"/>
              <a:gd name="connsiteY56" fmla="*/ 2176272 h 2497231"/>
              <a:gd name="connsiteX57" fmla="*/ 1426464 w 2432319"/>
              <a:gd name="connsiteY57" fmla="*/ 2221992 h 2497231"/>
              <a:gd name="connsiteX58" fmla="*/ 1435608 w 2432319"/>
              <a:gd name="connsiteY58" fmla="*/ 2249424 h 2497231"/>
              <a:gd name="connsiteX59" fmla="*/ 1426464 w 2432319"/>
              <a:gd name="connsiteY59" fmla="*/ 2340864 h 2497231"/>
              <a:gd name="connsiteX60" fmla="*/ 1408176 w 2432319"/>
              <a:gd name="connsiteY60" fmla="*/ 2368296 h 2497231"/>
              <a:gd name="connsiteX61" fmla="*/ 1380744 w 2432319"/>
              <a:gd name="connsiteY61" fmla="*/ 2459736 h 2497231"/>
              <a:gd name="connsiteX62" fmla="*/ 1389888 w 2432319"/>
              <a:gd name="connsiteY62" fmla="*/ 2496312 h 2497231"/>
              <a:gd name="connsiteX63" fmla="*/ 1444752 w 2432319"/>
              <a:gd name="connsiteY63" fmla="*/ 2459736 h 2497231"/>
              <a:gd name="connsiteX64" fmla="*/ 1481328 w 2432319"/>
              <a:gd name="connsiteY64" fmla="*/ 2404872 h 2497231"/>
              <a:gd name="connsiteX65" fmla="*/ 1499616 w 2432319"/>
              <a:gd name="connsiteY65" fmla="*/ 2377440 h 2497231"/>
              <a:gd name="connsiteX66" fmla="*/ 1508760 w 2432319"/>
              <a:gd name="connsiteY66" fmla="*/ 2350008 h 2497231"/>
              <a:gd name="connsiteX67" fmla="*/ 1545336 w 2432319"/>
              <a:gd name="connsiteY67" fmla="*/ 2295144 h 2497231"/>
              <a:gd name="connsiteX68" fmla="*/ 1563624 w 2432319"/>
              <a:gd name="connsiteY68" fmla="*/ 2267712 h 2497231"/>
              <a:gd name="connsiteX69" fmla="*/ 1591056 w 2432319"/>
              <a:gd name="connsiteY69" fmla="*/ 2240280 h 2497231"/>
              <a:gd name="connsiteX70" fmla="*/ 1600200 w 2432319"/>
              <a:gd name="connsiteY70" fmla="*/ 2212848 h 2497231"/>
              <a:gd name="connsiteX71" fmla="*/ 1691640 w 2432319"/>
              <a:gd name="connsiteY71" fmla="*/ 2212848 h 2497231"/>
              <a:gd name="connsiteX72" fmla="*/ 1700784 w 2432319"/>
              <a:gd name="connsiteY72" fmla="*/ 2240280 h 2497231"/>
              <a:gd name="connsiteX73" fmla="*/ 1810512 w 2432319"/>
              <a:gd name="connsiteY73" fmla="*/ 2267712 h 2497231"/>
              <a:gd name="connsiteX74" fmla="*/ 1892808 w 2432319"/>
              <a:gd name="connsiteY74" fmla="*/ 2267712 h 2497231"/>
              <a:gd name="connsiteX75" fmla="*/ 1901952 w 2432319"/>
              <a:gd name="connsiteY75" fmla="*/ 2295144 h 2497231"/>
              <a:gd name="connsiteX76" fmla="*/ 1892808 w 2432319"/>
              <a:gd name="connsiteY76" fmla="*/ 2377440 h 2497231"/>
              <a:gd name="connsiteX77" fmla="*/ 1837944 w 2432319"/>
              <a:gd name="connsiteY77" fmla="*/ 2395728 h 2497231"/>
              <a:gd name="connsiteX78" fmla="*/ 1938528 w 2432319"/>
              <a:gd name="connsiteY78" fmla="*/ 2432304 h 2497231"/>
              <a:gd name="connsiteX79" fmla="*/ 1965960 w 2432319"/>
              <a:gd name="connsiteY79" fmla="*/ 2459736 h 2497231"/>
              <a:gd name="connsiteX80" fmla="*/ 1975104 w 2432319"/>
              <a:gd name="connsiteY80" fmla="*/ 2496312 h 2497231"/>
              <a:gd name="connsiteX81" fmla="*/ 2002536 w 2432319"/>
              <a:gd name="connsiteY81" fmla="*/ 2478024 h 2497231"/>
              <a:gd name="connsiteX82" fmla="*/ 2039112 w 2432319"/>
              <a:gd name="connsiteY82" fmla="*/ 2441448 h 2497231"/>
              <a:gd name="connsiteX83" fmla="*/ 2075688 w 2432319"/>
              <a:gd name="connsiteY83" fmla="*/ 2386584 h 2497231"/>
              <a:gd name="connsiteX84" fmla="*/ 2185416 w 2432319"/>
              <a:gd name="connsiteY84" fmla="*/ 2359152 h 2497231"/>
              <a:gd name="connsiteX85" fmla="*/ 2203704 w 2432319"/>
              <a:gd name="connsiteY85" fmla="*/ 2331720 h 2497231"/>
              <a:gd name="connsiteX86" fmla="*/ 2084832 w 2432319"/>
              <a:gd name="connsiteY86" fmla="*/ 2267712 h 2497231"/>
              <a:gd name="connsiteX87" fmla="*/ 2057400 w 2432319"/>
              <a:gd name="connsiteY87" fmla="*/ 2240280 h 2497231"/>
              <a:gd name="connsiteX88" fmla="*/ 2066544 w 2432319"/>
              <a:gd name="connsiteY88" fmla="*/ 2130552 h 2497231"/>
              <a:gd name="connsiteX89" fmla="*/ 2121408 w 2432319"/>
              <a:gd name="connsiteY89" fmla="*/ 2093976 h 2497231"/>
              <a:gd name="connsiteX90" fmla="*/ 2148840 w 2432319"/>
              <a:gd name="connsiteY90" fmla="*/ 2066544 h 2497231"/>
              <a:gd name="connsiteX91" fmla="*/ 2194560 w 2432319"/>
              <a:gd name="connsiteY91" fmla="*/ 1984248 h 2497231"/>
              <a:gd name="connsiteX92" fmla="*/ 2258568 w 2432319"/>
              <a:gd name="connsiteY92" fmla="*/ 1938528 h 2497231"/>
              <a:gd name="connsiteX93" fmla="*/ 2276856 w 2432319"/>
              <a:gd name="connsiteY93" fmla="*/ 1883664 h 2497231"/>
              <a:gd name="connsiteX94" fmla="*/ 2286000 w 2432319"/>
              <a:gd name="connsiteY94" fmla="*/ 1847088 h 2497231"/>
              <a:gd name="connsiteX95" fmla="*/ 2304288 w 2432319"/>
              <a:gd name="connsiteY95" fmla="*/ 1801368 h 2497231"/>
              <a:gd name="connsiteX96" fmla="*/ 2331720 w 2432319"/>
              <a:gd name="connsiteY96" fmla="*/ 1792224 h 2497231"/>
              <a:gd name="connsiteX97" fmla="*/ 2423160 w 2432319"/>
              <a:gd name="connsiteY97" fmla="*/ 1773936 h 2497231"/>
              <a:gd name="connsiteX98" fmla="*/ 2432304 w 2432319"/>
              <a:gd name="connsiteY98" fmla="*/ 1746504 h 2497231"/>
              <a:gd name="connsiteX99" fmla="*/ 2414016 w 2432319"/>
              <a:gd name="connsiteY99" fmla="*/ 1536192 h 2497231"/>
              <a:gd name="connsiteX100" fmla="*/ 2404872 w 2432319"/>
              <a:gd name="connsiteY100" fmla="*/ 1508760 h 2497231"/>
              <a:gd name="connsiteX101" fmla="*/ 2377440 w 2432319"/>
              <a:gd name="connsiteY101" fmla="*/ 1481328 h 2497231"/>
              <a:gd name="connsiteX102" fmla="*/ 2322576 w 2432319"/>
              <a:gd name="connsiteY102" fmla="*/ 1444752 h 2497231"/>
              <a:gd name="connsiteX103" fmla="*/ 1901952 w 2432319"/>
              <a:gd name="connsiteY103" fmla="*/ 1426464 h 2497231"/>
              <a:gd name="connsiteX104" fmla="*/ 1847088 w 2432319"/>
              <a:gd name="connsiteY104" fmla="*/ 1389888 h 2497231"/>
              <a:gd name="connsiteX105" fmla="*/ 1819656 w 2432319"/>
              <a:gd name="connsiteY105" fmla="*/ 1371600 h 2497231"/>
              <a:gd name="connsiteX106" fmla="*/ 1810512 w 2432319"/>
              <a:gd name="connsiteY106" fmla="*/ 1344168 h 2497231"/>
              <a:gd name="connsiteX107" fmla="*/ 1700784 w 2432319"/>
              <a:gd name="connsiteY107" fmla="*/ 1289304 h 2497231"/>
              <a:gd name="connsiteX108" fmla="*/ 1600200 w 2432319"/>
              <a:gd name="connsiteY108" fmla="*/ 1280160 h 2497231"/>
              <a:gd name="connsiteX109" fmla="*/ 1581912 w 2432319"/>
              <a:gd name="connsiteY109" fmla="*/ 1252728 h 2497231"/>
              <a:gd name="connsiteX110" fmla="*/ 1572768 w 2432319"/>
              <a:gd name="connsiteY110" fmla="*/ 1225296 h 2497231"/>
              <a:gd name="connsiteX111" fmla="*/ 1527048 w 2432319"/>
              <a:gd name="connsiteY111" fmla="*/ 1179576 h 2497231"/>
              <a:gd name="connsiteX112" fmla="*/ 1307592 w 2432319"/>
              <a:gd name="connsiteY112" fmla="*/ 1170432 h 2497231"/>
              <a:gd name="connsiteX113" fmla="*/ 1289304 w 2432319"/>
              <a:gd name="connsiteY113" fmla="*/ 1115568 h 2497231"/>
              <a:gd name="connsiteX114" fmla="*/ 1261872 w 2432319"/>
              <a:gd name="connsiteY114" fmla="*/ 1060704 h 2497231"/>
              <a:gd name="connsiteX115" fmla="*/ 1271016 w 2432319"/>
              <a:gd name="connsiteY115" fmla="*/ 978408 h 2497231"/>
              <a:gd name="connsiteX116" fmla="*/ 1298448 w 2432319"/>
              <a:gd name="connsiteY116" fmla="*/ 969264 h 2497231"/>
              <a:gd name="connsiteX117" fmla="*/ 1362456 w 2432319"/>
              <a:gd name="connsiteY117" fmla="*/ 960120 h 2497231"/>
              <a:gd name="connsiteX118" fmla="*/ 1353312 w 2432319"/>
              <a:gd name="connsiteY118" fmla="*/ 886968 h 2497231"/>
              <a:gd name="connsiteX119" fmla="*/ 1252728 w 2432319"/>
              <a:gd name="connsiteY119" fmla="*/ 850392 h 2497231"/>
              <a:gd name="connsiteX120" fmla="*/ 1188720 w 2432319"/>
              <a:gd name="connsiteY120" fmla="*/ 841248 h 2497231"/>
              <a:gd name="connsiteX121" fmla="*/ 1152144 w 2432319"/>
              <a:gd name="connsiteY121" fmla="*/ 768096 h 2497231"/>
              <a:gd name="connsiteX122" fmla="*/ 1124712 w 2432319"/>
              <a:gd name="connsiteY122" fmla="*/ 667512 h 2497231"/>
              <a:gd name="connsiteX123" fmla="*/ 1069848 w 2432319"/>
              <a:gd name="connsiteY123" fmla="*/ 612648 h 2497231"/>
              <a:gd name="connsiteX124" fmla="*/ 832104 w 2432319"/>
              <a:gd name="connsiteY124" fmla="*/ 612648 h 2497231"/>
              <a:gd name="connsiteX125" fmla="*/ 813816 w 2432319"/>
              <a:gd name="connsiteY125" fmla="*/ 585216 h 2497231"/>
              <a:gd name="connsiteX126" fmla="*/ 786384 w 2432319"/>
              <a:gd name="connsiteY126" fmla="*/ 566928 h 2497231"/>
              <a:gd name="connsiteX127" fmla="*/ 740664 w 2432319"/>
              <a:gd name="connsiteY127" fmla="*/ 530352 h 2497231"/>
              <a:gd name="connsiteX128" fmla="*/ 685800 w 2432319"/>
              <a:gd name="connsiteY128" fmla="*/ 475488 h 2497231"/>
              <a:gd name="connsiteX129" fmla="*/ 658368 w 2432319"/>
              <a:gd name="connsiteY129" fmla="*/ 448056 h 2497231"/>
              <a:gd name="connsiteX130" fmla="*/ 630936 w 2432319"/>
              <a:gd name="connsiteY130" fmla="*/ 393192 h 2497231"/>
              <a:gd name="connsiteX131" fmla="*/ 612648 w 2432319"/>
              <a:gd name="connsiteY131" fmla="*/ 0 h 2497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2432319" h="2497231">
                <a:moveTo>
                  <a:pt x="612648" y="0"/>
                </a:moveTo>
                <a:lnTo>
                  <a:pt x="612648" y="0"/>
                </a:lnTo>
                <a:cubicBezTo>
                  <a:pt x="588264" y="12192"/>
                  <a:pt x="565709" y="29087"/>
                  <a:pt x="539496" y="36576"/>
                </a:cubicBezTo>
                <a:cubicBezTo>
                  <a:pt x="500948" y="47590"/>
                  <a:pt x="460028" y="47476"/>
                  <a:pt x="420624" y="54864"/>
                </a:cubicBezTo>
                <a:cubicBezTo>
                  <a:pt x="411150" y="56640"/>
                  <a:pt x="402601" y="61917"/>
                  <a:pt x="393192" y="64008"/>
                </a:cubicBezTo>
                <a:cubicBezTo>
                  <a:pt x="370355" y="69083"/>
                  <a:pt x="294738" y="79379"/>
                  <a:pt x="274320" y="82296"/>
                </a:cubicBezTo>
                <a:cubicBezTo>
                  <a:pt x="265176" y="94488"/>
                  <a:pt x="254449" y="105640"/>
                  <a:pt x="246888" y="118872"/>
                </a:cubicBezTo>
                <a:cubicBezTo>
                  <a:pt x="224891" y="157367"/>
                  <a:pt x="238185" y="246526"/>
                  <a:pt x="246888" y="265176"/>
                </a:cubicBezTo>
                <a:cubicBezTo>
                  <a:pt x="255040" y="282645"/>
                  <a:pt x="284510" y="274843"/>
                  <a:pt x="301752" y="283464"/>
                </a:cubicBezTo>
                <a:lnTo>
                  <a:pt x="338328" y="301752"/>
                </a:lnTo>
                <a:cubicBezTo>
                  <a:pt x="344424" y="310896"/>
                  <a:pt x="351701" y="319354"/>
                  <a:pt x="356616" y="329184"/>
                </a:cubicBezTo>
                <a:cubicBezTo>
                  <a:pt x="379775" y="375501"/>
                  <a:pt x="360531" y="424588"/>
                  <a:pt x="356616" y="475488"/>
                </a:cubicBezTo>
                <a:cubicBezTo>
                  <a:pt x="320040" y="472440"/>
                  <a:pt x="282179" y="476427"/>
                  <a:pt x="246888" y="466344"/>
                </a:cubicBezTo>
                <a:cubicBezTo>
                  <a:pt x="223145" y="459560"/>
                  <a:pt x="232170" y="424194"/>
                  <a:pt x="219456" y="411480"/>
                </a:cubicBezTo>
                <a:cubicBezTo>
                  <a:pt x="212640" y="404664"/>
                  <a:pt x="201168" y="405384"/>
                  <a:pt x="192024" y="402336"/>
                </a:cubicBezTo>
                <a:cubicBezTo>
                  <a:pt x="182880" y="405384"/>
                  <a:pt x="172118" y="405459"/>
                  <a:pt x="164592" y="411480"/>
                </a:cubicBezTo>
                <a:cubicBezTo>
                  <a:pt x="132666" y="437021"/>
                  <a:pt x="143318" y="490417"/>
                  <a:pt x="137160" y="521208"/>
                </a:cubicBezTo>
                <a:cubicBezTo>
                  <a:pt x="125971" y="577151"/>
                  <a:pt x="124997" y="569947"/>
                  <a:pt x="91440" y="603504"/>
                </a:cubicBezTo>
                <a:cubicBezTo>
                  <a:pt x="88392" y="612648"/>
                  <a:pt x="84944" y="621668"/>
                  <a:pt x="82296" y="630936"/>
                </a:cubicBezTo>
                <a:cubicBezTo>
                  <a:pt x="59333" y="711308"/>
                  <a:pt x="85932" y="629171"/>
                  <a:pt x="64008" y="694944"/>
                </a:cubicBezTo>
                <a:cubicBezTo>
                  <a:pt x="60960" y="752856"/>
                  <a:pt x="70500" y="812836"/>
                  <a:pt x="54864" y="868680"/>
                </a:cubicBezTo>
                <a:cubicBezTo>
                  <a:pt x="47891" y="893585"/>
                  <a:pt x="0" y="923544"/>
                  <a:pt x="0" y="923544"/>
                </a:cubicBezTo>
                <a:cubicBezTo>
                  <a:pt x="12192" y="926592"/>
                  <a:pt x="24028" y="931991"/>
                  <a:pt x="36576" y="932688"/>
                </a:cubicBezTo>
                <a:cubicBezTo>
                  <a:pt x="134009" y="938101"/>
                  <a:pt x="232434" y="929102"/>
                  <a:pt x="329184" y="941832"/>
                </a:cubicBezTo>
                <a:cubicBezTo>
                  <a:pt x="350976" y="944699"/>
                  <a:pt x="365760" y="966216"/>
                  <a:pt x="384048" y="978408"/>
                </a:cubicBezTo>
                <a:lnTo>
                  <a:pt x="411480" y="996696"/>
                </a:lnTo>
                <a:cubicBezTo>
                  <a:pt x="417576" y="1008888"/>
                  <a:pt x="421042" y="1022800"/>
                  <a:pt x="429768" y="1033272"/>
                </a:cubicBezTo>
                <a:cubicBezTo>
                  <a:pt x="436803" y="1041715"/>
                  <a:pt x="452973" y="1041416"/>
                  <a:pt x="457200" y="1051560"/>
                </a:cubicBezTo>
                <a:cubicBezTo>
                  <a:pt x="469155" y="1080253"/>
                  <a:pt x="475488" y="1143000"/>
                  <a:pt x="475488" y="1143000"/>
                </a:cubicBezTo>
                <a:cubicBezTo>
                  <a:pt x="478536" y="1231392"/>
                  <a:pt x="473662" y="1320414"/>
                  <a:pt x="484632" y="1408176"/>
                </a:cubicBezTo>
                <a:cubicBezTo>
                  <a:pt x="486236" y="1421008"/>
                  <a:pt x="504891" y="1424848"/>
                  <a:pt x="512064" y="1435608"/>
                </a:cubicBezTo>
                <a:cubicBezTo>
                  <a:pt x="517411" y="1443628"/>
                  <a:pt x="516527" y="1454614"/>
                  <a:pt x="521208" y="1463040"/>
                </a:cubicBezTo>
                <a:cubicBezTo>
                  <a:pt x="531882" y="1482253"/>
                  <a:pt x="557784" y="1517904"/>
                  <a:pt x="557784" y="1517904"/>
                </a:cubicBezTo>
                <a:cubicBezTo>
                  <a:pt x="560832" y="1530096"/>
                  <a:pt x="563476" y="1542396"/>
                  <a:pt x="566928" y="1554480"/>
                </a:cubicBezTo>
                <a:cubicBezTo>
                  <a:pt x="569576" y="1563748"/>
                  <a:pt x="576072" y="1572273"/>
                  <a:pt x="576072" y="1581912"/>
                </a:cubicBezTo>
                <a:cubicBezTo>
                  <a:pt x="576072" y="1630775"/>
                  <a:pt x="572043" y="1679621"/>
                  <a:pt x="566928" y="1728216"/>
                </a:cubicBezTo>
                <a:cubicBezTo>
                  <a:pt x="565919" y="1737802"/>
                  <a:pt x="563805" y="1748122"/>
                  <a:pt x="557784" y="1755648"/>
                </a:cubicBezTo>
                <a:cubicBezTo>
                  <a:pt x="541997" y="1775382"/>
                  <a:pt x="515739" y="1777589"/>
                  <a:pt x="493776" y="1783080"/>
                </a:cubicBezTo>
                <a:cubicBezTo>
                  <a:pt x="487680" y="1795272"/>
                  <a:pt x="480858" y="1807127"/>
                  <a:pt x="475488" y="1819656"/>
                </a:cubicBezTo>
                <a:cubicBezTo>
                  <a:pt x="471691" y="1828515"/>
                  <a:pt x="470655" y="1838467"/>
                  <a:pt x="466344" y="1847088"/>
                </a:cubicBezTo>
                <a:cubicBezTo>
                  <a:pt x="461429" y="1856918"/>
                  <a:pt x="454152" y="1865376"/>
                  <a:pt x="448056" y="1874520"/>
                </a:cubicBezTo>
                <a:cubicBezTo>
                  <a:pt x="445008" y="1895856"/>
                  <a:pt x="443139" y="1917394"/>
                  <a:pt x="438912" y="1938528"/>
                </a:cubicBezTo>
                <a:cubicBezTo>
                  <a:pt x="425395" y="2006115"/>
                  <a:pt x="373005" y="1987772"/>
                  <a:pt x="438912" y="2112264"/>
                </a:cubicBezTo>
                <a:cubicBezTo>
                  <a:pt x="450410" y="2133982"/>
                  <a:pt x="487680" y="2118360"/>
                  <a:pt x="512064" y="2121408"/>
                </a:cubicBezTo>
                <a:cubicBezTo>
                  <a:pt x="521208" y="2127504"/>
                  <a:pt x="528513" y="2139317"/>
                  <a:pt x="539496" y="2139696"/>
                </a:cubicBezTo>
                <a:cubicBezTo>
                  <a:pt x="618755" y="2142429"/>
                  <a:pt x="698280" y="2137955"/>
                  <a:pt x="777240" y="2130552"/>
                </a:cubicBezTo>
                <a:cubicBezTo>
                  <a:pt x="801546" y="2128273"/>
                  <a:pt x="839429" y="2111849"/>
                  <a:pt x="859536" y="2093976"/>
                </a:cubicBezTo>
                <a:cubicBezTo>
                  <a:pt x="878866" y="2076793"/>
                  <a:pt x="889864" y="2047291"/>
                  <a:pt x="914400" y="2039112"/>
                </a:cubicBezTo>
                <a:lnTo>
                  <a:pt x="969264" y="2020824"/>
                </a:lnTo>
                <a:cubicBezTo>
                  <a:pt x="978408" y="2017776"/>
                  <a:pt x="987132" y="2012876"/>
                  <a:pt x="996696" y="2011680"/>
                </a:cubicBezTo>
                <a:cubicBezTo>
                  <a:pt x="1085270" y="2000608"/>
                  <a:pt x="1045751" y="2007355"/>
                  <a:pt x="1115568" y="1993392"/>
                </a:cubicBezTo>
                <a:cubicBezTo>
                  <a:pt x="1139952" y="1996440"/>
                  <a:pt x="1164543" y="1998140"/>
                  <a:pt x="1188720" y="2002536"/>
                </a:cubicBezTo>
                <a:cubicBezTo>
                  <a:pt x="1198203" y="2004260"/>
                  <a:pt x="1209336" y="2004864"/>
                  <a:pt x="1216152" y="2011680"/>
                </a:cubicBezTo>
                <a:cubicBezTo>
                  <a:pt x="1282807" y="2078335"/>
                  <a:pt x="1188066" y="2024369"/>
                  <a:pt x="1261872" y="2066544"/>
                </a:cubicBezTo>
                <a:cubicBezTo>
                  <a:pt x="1395065" y="2142654"/>
                  <a:pt x="1223294" y="2042683"/>
                  <a:pt x="1325880" y="2093976"/>
                </a:cubicBezTo>
                <a:cubicBezTo>
                  <a:pt x="1335710" y="2098891"/>
                  <a:pt x="1344168" y="2106168"/>
                  <a:pt x="1353312" y="2112264"/>
                </a:cubicBezTo>
                <a:cubicBezTo>
                  <a:pt x="1395235" y="2175148"/>
                  <a:pt x="1369036" y="2160177"/>
                  <a:pt x="1417320" y="2176272"/>
                </a:cubicBezTo>
                <a:cubicBezTo>
                  <a:pt x="1420368" y="2191512"/>
                  <a:pt x="1422695" y="2206914"/>
                  <a:pt x="1426464" y="2221992"/>
                </a:cubicBezTo>
                <a:cubicBezTo>
                  <a:pt x="1428802" y="2231343"/>
                  <a:pt x="1435608" y="2239785"/>
                  <a:pt x="1435608" y="2249424"/>
                </a:cubicBezTo>
                <a:cubicBezTo>
                  <a:pt x="1435608" y="2280056"/>
                  <a:pt x="1433352" y="2311016"/>
                  <a:pt x="1426464" y="2340864"/>
                </a:cubicBezTo>
                <a:cubicBezTo>
                  <a:pt x="1423993" y="2351572"/>
                  <a:pt x="1412639" y="2358253"/>
                  <a:pt x="1408176" y="2368296"/>
                </a:cubicBezTo>
                <a:cubicBezTo>
                  <a:pt x="1395455" y="2396919"/>
                  <a:pt x="1388344" y="2429338"/>
                  <a:pt x="1380744" y="2459736"/>
                </a:cubicBezTo>
                <a:cubicBezTo>
                  <a:pt x="1383792" y="2471928"/>
                  <a:pt x="1377321" y="2496312"/>
                  <a:pt x="1389888" y="2496312"/>
                </a:cubicBezTo>
                <a:cubicBezTo>
                  <a:pt x="1411867" y="2496312"/>
                  <a:pt x="1444752" y="2459736"/>
                  <a:pt x="1444752" y="2459736"/>
                </a:cubicBezTo>
                <a:lnTo>
                  <a:pt x="1481328" y="2404872"/>
                </a:lnTo>
                <a:cubicBezTo>
                  <a:pt x="1487424" y="2395728"/>
                  <a:pt x="1496141" y="2387866"/>
                  <a:pt x="1499616" y="2377440"/>
                </a:cubicBezTo>
                <a:cubicBezTo>
                  <a:pt x="1502664" y="2368296"/>
                  <a:pt x="1504079" y="2358434"/>
                  <a:pt x="1508760" y="2350008"/>
                </a:cubicBezTo>
                <a:cubicBezTo>
                  <a:pt x="1519434" y="2330795"/>
                  <a:pt x="1533144" y="2313432"/>
                  <a:pt x="1545336" y="2295144"/>
                </a:cubicBezTo>
                <a:cubicBezTo>
                  <a:pt x="1551432" y="2286000"/>
                  <a:pt x="1555853" y="2275483"/>
                  <a:pt x="1563624" y="2267712"/>
                </a:cubicBezTo>
                <a:lnTo>
                  <a:pt x="1591056" y="2240280"/>
                </a:lnTo>
                <a:cubicBezTo>
                  <a:pt x="1594104" y="2231136"/>
                  <a:pt x="1593384" y="2219664"/>
                  <a:pt x="1600200" y="2212848"/>
                </a:cubicBezTo>
                <a:cubicBezTo>
                  <a:pt x="1620149" y="2192899"/>
                  <a:pt x="1680542" y="2211263"/>
                  <a:pt x="1691640" y="2212848"/>
                </a:cubicBezTo>
                <a:cubicBezTo>
                  <a:pt x="1694688" y="2221992"/>
                  <a:pt x="1698136" y="2231012"/>
                  <a:pt x="1700784" y="2240280"/>
                </a:cubicBezTo>
                <a:cubicBezTo>
                  <a:pt x="1720503" y="2309298"/>
                  <a:pt x="1690956" y="2278581"/>
                  <a:pt x="1810512" y="2267712"/>
                </a:cubicBezTo>
                <a:cubicBezTo>
                  <a:pt x="1838272" y="2260772"/>
                  <a:pt x="1864314" y="2248716"/>
                  <a:pt x="1892808" y="2267712"/>
                </a:cubicBezTo>
                <a:cubicBezTo>
                  <a:pt x="1900828" y="2273059"/>
                  <a:pt x="1898904" y="2286000"/>
                  <a:pt x="1901952" y="2295144"/>
                </a:cubicBezTo>
                <a:cubicBezTo>
                  <a:pt x="1898904" y="2322576"/>
                  <a:pt x="1907626" y="2354154"/>
                  <a:pt x="1892808" y="2377440"/>
                </a:cubicBezTo>
                <a:cubicBezTo>
                  <a:pt x="1882459" y="2393703"/>
                  <a:pt x="1837944" y="2395728"/>
                  <a:pt x="1837944" y="2395728"/>
                </a:cubicBezTo>
                <a:cubicBezTo>
                  <a:pt x="1859227" y="2459577"/>
                  <a:pt x="1829703" y="2398820"/>
                  <a:pt x="1938528" y="2432304"/>
                </a:cubicBezTo>
                <a:cubicBezTo>
                  <a:pt x="1950888" y="2436107"/>
                  <a:pt x="1956816" y="2450592"/>
                  <a:pt x="1965960" y="2459736"/>
                </a:cubicBezTo>
                <a:cubicBezTo>
                  <a:pt x="1969008" y="2471928"/>
                  <a:pt x="1963864" y="2490692"/>
                  <a:pt x="1975104" y="2496312"/>
                </a:cubicBezTo>
                <a:cubicBezTo>
                  <a:pt x="1984934" y="2501227"/>
                  <a:pt x="1994192" y="2485176"/>
                  <a:pt x="2002536" y="2478024"/>
                </a:cubicBezTo>
                <a:cubicBezTo>
                  <a:pt x="2015627" y="2466803"/>
                  <a:pt x="2028341" y="2454912"/>
                  <a:pt x="2039112" y="2441448"/>
                </a:cubicBezTo>
                <a:cubicBezTo>
                  <a:pt x="2052842" y="2424285"/>
                  <a:pt x="2057400" y="2398776"/>
                  <a:pt x="2075688" y="2386584"/>
                </a:cubicBezTo>
                <a:cubicBezTo>
                  <a:pt x="2126085" y="2352986"/>
                  <a:pt x="2092197" y="2369510"/>
                  <a:pt x="2185416" y="2359152"/>
                </a:cubicBezTo>
                <a:cubicBezTo>
                  <a:pt x="2191512" y="2350008"/>
                  <a:pt x="2202341" y="2342625"/>
                  <a:pt x="2203704" y="2331720"/>
                </a:cubicBezTo>
                <a:cubicBezTo>
                  <a:pt x="2213420" y="2253995"/>
                  <a:pt x="2147544" y="2278164"/>
                  <a:pt x="2084832" y="2267712"/>
                </a:cubicBezTo>
                <a:cubicBezTo>
                  <a:pt x="2075688" y="2258568"/>
                  <a:pt x="2059109" y="2253098"/>
                  <a:pt x="2057400" y="2240280"/>
                </a:cubicBezTo>
                <a:cubicBezTo>
                  <a:pt x="2052549" y="2203899"/>
                  <a:pt x="2051833" y="2164178"/>
                  <a:pt x="2066544" y="2130552"/>
                </a:cubicBezTo>
                <a:cubicBezTo>
                  <a:pt x="2075354" y="2110415"/>
                  <a:pt x="2105866" y="2109518"/>
                  <a:pt x="2121408" y="2093976"/>
                </a:cubicBezTo>
                <a:lnTo>
                  <a:pt x="2148840" y="2066544"/>
                </a:lnTo>
                <a:cubicBezTo>
                  <a:pt x="2157581" y="2040322"/>
                  <a:pt x="2169406" y="1996825"/>
                  <a:pt x="2194560" y="1984248"/>
                </a:cubicBezTo>
                <a:cubicBezTo>
                  <a:pt x="2242702" y="1960177"/>
                  <a:pt x="2221497" y="1975599"/>
                  <a:pt x="2258568" y="1938528"/>
                </a:cubicBezTo>
                <a:cubicBezTo>
                  <a:pt x="2264664" y="1920240"/>
                  <a:pt x="2272181" y="1902366"/>
                  <a:pt x="2276856" y="1883664"/>
                </a:cubicBezTo>
                <a:cubicBezTo>
                  <a:pt x="2279904" y="1871472"/>
                  <a:pt x="2282026" y="1859010"/>
                  <a:pt x="2286000" y="1847088"/>
                </a:cubicBezTo>
                <a:cubicBezTo>
                  <a:pt x="2291191" y="1831516"/>
                  <a:pt x="2293780" y="1813978"/>
                  <a:pt x="2304288" y="1801368"/>
                </a:cubicBezTo>
                <a:cubicBezTo>
                  <a:pt x="2310458" y="1793963"/>
                  <a:pt x="2322328" y="1794391"/>
                  <a:pt x="2331720" y="1792224"/>
                </a:cubicBezTo>
                <a:cubicBezTo>
                  <a:pt x="2362008" y="1785235"/>
                  <a:pt x="2423160" y="1773936"/>
                  <a:pt x="2423160" y="1773936"/>
                </a:cubicBezTo>
                <a:cubicBezTo>
                  <a:pt x="2426208" y="1764792"/>
                  <a:pt x="2432674" y="1756136"/>
                  <a:pt x="2432304" y="1746504"/>
                </a:cubicBezTo>
                <a:cubicBezTo>
                  <a:pt x="2429600" y="1676187"/>
                  <a:pt x="2436268" y="1602949"/>
                  <a:pt x="2414016" y="1536192"/>
                </a:cubicBezTo>
                <a:cubicBezTo>
                  <a:pt x="2410968" y="1527048"/>
                  <a:pt x="2410219" y="1516780"/>
                  <a:pt x="2404872" y="1508760"/>
                </a:cubicBezTo>
                <a:cubicBezTo>
                  <a:pt x="2397699" y="1498000"/>
                  <a:pt x="2387648" y="1489267"/>
                  <a:pt x="2377440" y="1481328"/>
                </a:cubicBezTo>
                <a:cubicBezTo>
                  <a:pt x="2360090" y="1467834"/>
                  <a:pt x="2343428" y="1451703"/>
                  <a:pt x="2322576" y="1444752"/>
                </a:cubicBezTo>
                <a:cubicBezTo>
                  <a:pt x="2170772" y="1394151"/>
                  <a:pt x="2304780" y="1435832"/>
                  <a:pt x="1901952" y="1426464"/>
                </a:cubicBezTo>
                <a:lnTo>
                  <a:pt x="1847088" y="1389888"/>
                </a:lnTo>
                <a:lnTo>
                  <a:pt x="1819656" y="1371600"/>
                </a:lnTo>
                <a:cubicBezTo>
                  <a:pt x="1816608" y="1362456"/>
                  <a:pt x="1817328" y="1350984"/>
                  <a:pt x="1810512" y="1344168"/>
                </a:cubicBezTo>
                <a:cubicBezTo>
                  <a:pt x="1788627" y="1322283"/>
                  <a:pt x="1733507" y="1292279"/>
                  <a:pt x="1700784" y="1289304"/>
                </a:cubicBezTo>
                <a:lnTo>
                  <a:pt x="1600200" y="1280160"/>
                </a:lnTo>
                <a:cubicBezTo>
                  <a:pt x="1594104" y="1271016"/>
                  <a:pt x="1586827" y="1262558"/>
                  <a:pt x="1581912" y="1252728"/>
                </a:cubicBezTo>
                <a:cubicBezTo>
                  <a:pt x="1577601" y="1244107"/>
                  <a:pt x="1577079" y="1233917"/>
                  <a:pt x="1572768" y="1225296"/>
                </a:cubicBezTo>
                <a:cubicBezTo>
                  <a:pt x="1565596" y="1210952"/>
                  <a:pt x="1546412" y="1181728"/>
                  <a:pt x="1527048" y="1179576"/>
                </a:cubicBezTo>
                <a:cubicBezTo>
                  <a:pt x="1454280" y="1171491"/>
                  <a:pt x="1380744" y="1173480"/>
                  <a:pt x="1307592" y="1170432"/>
                </a:cubicBezTo>
                <a:cubicBezTo>
                  <a:pt x="1301496" y="1152144"/>
                  <a:pt x="1299997" y="1131608"/>
                  <a:pt x="1289304" y="1115568"/>
                </a:cubicBezTo>
                <a:cubicBezTo>
                  <a:pt x="1265669" y="1080116"/>
                  <a:pt x="1274491" y="1098562"/>
                  <a:pt x="1261872" y="1060704"/>
                </a:cubicBezTo>
                <a:cubicBezTo>
                  <a:pt x="1264920" y="1033272"/>
                  <a:pt x="1260765" y="1004035"/>
                  <a:pt x="1271016" y="978408"/>
                </a:cubicBezTo>
                <a:cubicBezTo>
                  <a:pt x="1274596" y="969459"/>
                  <a:pt x="1288997" y="971154"/>
                  <a:pt x="1298448" y="969264"/>
                </a:cubicBezTo>
                <a:cubicBezTo>
                  <a:pt x="1319582" y="965037"/>
                  <a:pt x="1341120" y="963168"/>
                  <a:pt x="1362456" y="960120"/>
                </a:cubicBezTo>
                <a:cubicBezTo>
                  <a:pt x="1359408" y="935736"/>
                  <a:pt x="1361710" y="910062"/>
                  <a:pt x="1353312" y="886968"/>
                </a:cubicBezTo>
                <a:cubicBezTo>
                  <a:pt x="1338327" y="845759"/>
                  <a:pt x="1282039" y="854300"/>
                  <a:pt x="1252728" y="850392"/>
                </a:cubicBezTo>
                <a:lnTo>
                  <a:pt x="1188720" y="841248"/>
                </a:lnTo>
                <a:cubicBezTo>
                  <a:pt x="1168135" y="810370"/>
                  <a:pt x="1164346" y="808768"/>
                  <a:pt x="1152144" y="768096"/>
                </a:cubicBezTo>
                <a:cubicBezTo>
                  <a:pt x="1146022" y="747689"/>
                  <a:pt x="1139477" y="682277"/>
                  <a:pt x="1124712" y="667512"/>
                </a:cubicBezTo>
                <a:lnTo>
                  <a:pt x="1069848" y="612648"/>
                </a:lnTo>
                <a:cubicBezTo>
                  <a:pt x="993150" y="619040"/>
                  <a:pt x="908537" y="631756"/>
                  <a:pt x="832104" y="612648"/>
                </a:cubicBezTo>
                <a:cubicBezTo>
                  <a:pt x="821442" y="609983"/>
                  <a:pt x="821587" y="592987"/>
                  <a:pt x="813816" y="585216"/>
                </a:cubicBezTo>
                <a:cubicBezTo>
                  <a:pt x="806045" y="577445"/>
                  <a:pt x="795528" y="573024"/>
                  <a:pt x="786384" y="566928"/>
                </a:cubicBezTo>
                <a:cubicBezTo>
                  <a:pt x="736187" y="491632"/>
                  <a:pt x="801819" y="577917"/>
                  <a:pt x="740664" y="530352"/>
                </a:cubicBezTo>
                <a:cubicBezTo>
                  <a:pt x="720249" y="514474"/>
                  <a:pt x="704088" y="493776"/>
                  <a:pt x="685800" y="475488"/>
                </a:cubicBezTo>
                <a:lnTo>
                  <a:pt x="658368" y="448056"/>
                </a:lnTo>
                <a:cubicBezTo>
                  <a:pt x="625020" y="348012"/>
                  <a:pt x="678205" y="499547"/>
                  <a:pt x="630936" y="393192"/>
                </a:cubicBezTo>
                <a:cubicBezTo>
                  <a:pt x="578913" y="276140"/>
                  <a:pt x="615696" y="65532"/>
                  <a:pt x="612648" y="0"/>
                </a:cubicBezTo>
                <a:close/>
              </a:path>
            </a:pathLst>
          </a:custGeom>
          <a:solidFill>
            <a:schemeClr val="tx2">
              <a:lumMod val="2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319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1000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" dur="1000"/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0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9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2" dur="10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5" dur="1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1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1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8" dur="10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1" dur="10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4" dur="10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7" dur="10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10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10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0" dur="10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1" fill="hold">
                      <p:stCondLst>
                        <p:cond delay="indefinite"/>
                      </p:stCondLst>
                      <p:childTnLst>
                        <p:par>
                          <p:cTn id="402" fill="hold">
                            <p:stCondLst>
                              <p:cond delay="0"/>
                            </p:stCondLst>
                            <p:childTnLst>
                              <p:par>
                                <p:cTn id="4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3" dur="10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10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10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6" dur="10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5" fill="hold">
                      <p:stCondLst>
                        <p:cond delay="indefinite"/>
                      </p:stCondLst>
                      <p:childTnLst>
                        <p:par>
                          <p:cTn id="446" fill="hold">
                            <p:stCondLst>
                              <p:cond delay="0"/>
                            </p:stCondLst>
                            <p:childTnLst>
                              <p:par>
                                <p:cTn id="4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9" dur="1000" fill="hold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" dur="1000" fill="hold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1" dur="1000" fill="hold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2" dur="10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3" fill="hold">
                      <p:stCondLst>
                        <p:cond delay="indefinite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7" dur="1000" fill="hold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8" dur="1000" fill="hold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9" dur="1000" fill="hold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0" dur="10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1" fill="hold">
                      <p:stCondLst>
                        <p:cond delay="indefinite"/>
                      </p:stCondLst>
                      <p:childTnLst>
                        <p:par>
                          <p:cTn id="462" fill="hold">
                            <p:stCondLst>
                              <p:cond delay="0"/>
                            </p:stCondLst>
                            <p:childTnLst>
                              <p:par>
                                <p:cTn id="4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7" fill="hold">
                      <p:stCondLst>
                        <p:cond delay="indefinite"/>
                      </p:stCondLst>
                      <p:childTnLst>
                        <p:par>
                          <p:cTn id="498" fill="hold">
                            <p:stCondLst>
                              <p:cond delay="0"/>
                            </p:stCondLst>
                            <p:childTnLst>
                              <p:par>
                                <p:cTn id="49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5" fill="hold">
                      <p:stCondLst>
                        <p:cond delay="indefinite"/>
                      </p:stCondLst>
                      <p:childTnLst>
                        <p:par>
                          <p:cTn id="506" fill="hold">
                            <p:stCondLst>
                              <p:cond delay="0"/>
                            </p:stCondLst>
                            <p:childTnLst>
                              <p:par>
                                <p:cTn id="50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3" fill="hold">
                      <p:stCondLst>
                        <p:cond delay="indefinite"/>
                      </p:stCondLst>
                      <p:childTnLst>
                        <p:par>
                          <p:cTn id="514" fill="hold">
                            <p:stCondLst>
                              <p:cond delay="0"/>
                            </p:stCondLst>
                            <p:childTnLst>
                              <p:par>
                                <p:cTn id="5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3" grpId="0" animBg="1"/>
      <p:bldP spid="24" grpId="0" animBg="1"/>
      <p:bldP spid="25" grpId="0" animBg="1"/>
      <p:bldP spid="7" grpId="0" animBg="1"/>
      <p:bldP spid="19" grpId="0" animBg="1"/>
      <p:bldP spid="26" grpId="0" animBg="1"/>
      <p:bldP spid="27" grpId="0" animBg="1"/>
      <p:bldP spid="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7397"/>
            <a:ext cx="9873424" cy="5024387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3936734" y="2136808"/>
            <a:ext cx="567889" cy="452388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803047" y="241427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</a:t>
            </a:r>
            <a:endParaRPr lang="en-IN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635048" y="2046609"/>
            <a:ext cx="903264" cy="316393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474581" y="220480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2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3785891" y="1883755"/>
            <a:ext cx="937706" cy="99515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91134" y="182041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3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3892820" y="1693736"/>
            <a:ext cx="903492" cy="112009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721524" y="14827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4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4723597" y="1280439"/>
            <a:ext cx="141141" cy="505981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542680" y="1046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5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4933162" y="1135781"/>
            <a:ext cx="611591" cy="650639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414282" y="91110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6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5075570" y="1563620"/>
            <a:ext cx="591739" cy="207597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516466" y="13637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7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4919788" y="1095773"/>
            <a:ext cx="4939" cy="545990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739208" y="87425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8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H="1">
            <a:off x="4890051" y="2054681"/>
            <a:ext cx="155969" cy="719181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700708" y="260970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9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H="1">
            <a:off x="4509178" y="1895944"/>
            <a:ext cx="387814" cy="720898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317607" y="243217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10</a:t>
            </a:r>
            <a:endParaRPr lang="en-IN" dirty="0"/>
          </a:p>
        </p:txBody>
      </p:sp>
      <p:sp>
        <p:nvSpPr>
          <p:cNvPr id="24" name="Rectangle 23"/>
          <p:cNvSpPr/>
          <p:nvPr/>
        </p:nvSpPr>
        <p:spPr>
          <a:xfrm>
            <a:off x="9900204" y="143872"/>
            <a:ext cx="2032734" cy="641143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1.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Portugal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2. Spain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3. France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4. Belgium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5. Nederland 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6. Germany 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7. Poland 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8. Denmark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9. Italy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10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 </a:t>
            </a:r>
            <a:r>
              <a:rPr lang="en-IN" sz="20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Switzerland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</a:rPr>
              <a:t> </a:t>
            </a:r>
            <a:endParaRPr lang="en-IN" sz="2400" dirty="0">
              <a:solidFill>
                <a:prstClr val="white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3188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0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8" dur="1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0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6" dur="10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10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4" dur="10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2" dur="10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0" dur="1000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8" dur="1000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 fill="hold"/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1000" fill="hold"/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6" dur="1000"/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1000" fill="hold"/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 fill="hold"/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4" dur="1000"/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9" dur="1000" fill="hold"/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000" fill="hold"/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2" dur="1000"/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4" grpId="0"/>
      <p:bldP spid="18" grpId="0"/>
      <p:bldP spid="22" grpId="0"/>
      <p:bldP spid="26" grpId="0"/>
      <p:bldP spid="29" grpId="0"/>
      <p:bldP spid="32" grpId="0"/>
      <p:bldP spid="36" grpId="0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8146"/>
            <a:ext cx="9986912" cy="5082139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4831882" y="1876926"/>
            <a:ext cx="250257" cy="760396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80711" y="250830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11</a:t>
            </a:r>
            <a:endParaRPr lang="en-IN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965608" y="1727734"/>
            <a:ext cx="797295" cy="428325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683266" y="197139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12</a:t>
            </a:r>
            <a:endParaRPr lang="en-IN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3909464" y="1695248"/>
            <a:ext cx="642490" cy="64971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11329" y="155570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13</a:t>
            </a:r>
            <a:endParaRPr lang="en-IN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4551954" y="1246471"/>
            <a:ext cx="441503" cy="203050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342602" y="10064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14</a:t>
            </a:r>
            <a:endParaRPr lang="en-IN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5082139" y="1046417"/>
            <a:ext cx="369418" cy="473218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330104" y="87713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15</a:t>
            </a:r>
            <a:endParaRPr lang="en-IN" dirty="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5283464" y="1061805"/>
            <a:ext cx="642910" cy="387716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772390" y="82724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16</a:t>
            </a:r>
            <a:endParaRPr lang="en-IN" dirty="0"/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5572920" y="1431137"/>
            <a:ext cx="447435" cy="68185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899786" y="120567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17</a:t>
            </a:r>
            <a:endParaRPr lang="en-IN" dirty="0"/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5174027" y="1742173"/>
            <a:ext cx="370125" cy="154606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77933" y="149932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18</a:t>
            </a:r>
            <a:endParaRPr lang="en-IN" dirty="0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5281172" y="1949116"/>
            <a:ext cx="77917" cy="862672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242205" y="263732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19</a:t>
            </a:r>
            <a:endParaRPr lang="en-IN" dirty="0"/>
          </a:p>
        </p:txBody>
      </p:sp>
      <p:sp>
        <p:nvSpPr>
          <p:cNvPr id="22" name="Rectangle 21"/>
          <p:cNvSpPr/>
          <p:nvPr/>
        </p:nvSpPr>
        <p:spPr>
          <a:xfrm>
            <a:off x="10129702" y="224307"/>
            <a:ext cx="1780674" cy="6411436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11</a:t>
            </a:r>
            <a:r>
              <a:rPr lang="en-IN" sz="2400" dirty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.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Austria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12. Britain 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13. Ireland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14. Norway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15. Sweden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16. Finland </a:t>
            </a:r>
            <a:endParaRPr lang="te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17. Russia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18. Hungary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19. Serbia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 </a:t>
            </a:r>
            <a:endParaRPr lang="en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612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10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0" dur="10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8" dur="10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0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6" dur="10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10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4" dur="10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2" dur="10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0" dur="10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3" grpId="0"/>
      <p:bldP spid="17" grpId="0"/>
      <p:bldP spid="20" grpId="0"/>
      <p:bldP spid="23" grpId="0"/>
      <p:bldP spid="26" grpId="0"/>
      <p:bldP spid="30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541203" y="2227567"/>
            <a:ext cx="6951784" cy="2896693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8800" dirty="0" smtClean="0">
                <a:solidFill>
                  <a:srgbClr val="FFFF00"/>
                </a:solidFill>
                <a:latin typeface="Cooper Black" panose="0208090404030B020404" pitchFamily="18" charset="0"/>
                <a:cs typeface="NATS" pitchFamily="2" charset="0"/>
              </a:rPr>
              <a:t>NORTH AMERICA</a:t>
            </a:r>
            <a:r>
              <a:rPr lang="te-IN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6826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116" y="134754"/>
            <a:ext cx="5666499" cy="6448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Freeform 3"/>
          <p:cNvSpPr/>
          <p:nvPr/>
        </p:nvSpPr>
        <p:spPr>
          <a:xfrm>
            <a:off x="3282215" y="195827"/>
            <a:ext cx="1559292" cy="1209461"/>
          </a:xfrm>
          <a:custGeom>
            <a:avLst/>
            <a:gdLst>
              <a:gd name="connsiteX0" fmla="*/ 1559292 w 1559292"/>
              <a:gd name="connsiteY0" fmla="*/ 477941 h 1209461"/>
              <a:gd name="connsiteX1" fmla="*/ 1559292 w 1559292"/>
              <a:gd name="connsiteY1" fmla="*/ 477941 h 1209461"/>
              <a:gd name="connsiteX2" fmla="*/ 1511166 w 1559292"/>
              <a:gd name="connsiteY2" fmla="*/ 545318 h 1209461"/>
              <a:gd name="connsiteX3" fmla="*/ 1482290 w 1559292"/>
              <a:gd name="connsiteY3" fmla="*/ 564569 h 1209461"/>
              <a:gd name="connsiteX4" fmla="*/ 1472665 w 1559292"/>
              <a:gd name="connsiteY4" fmla="*/ 593445 h 1209461"/>
              <a:gd name="connsiteX5" fmla="*/ 1434164 w 1559292"/>
              <a:gd name="connsiteY5" fmla="*/ 651196 h 1209461"/>
              <a:gd name="connsiteX6" fmla="*/ 1386038 w 1559292"/>
              <a:gd name="connsiteY6" fmla="*/ 728198 h 1209461"/>
              <a:gd name="connsiteX7" fmla="*/ 1357162 w 1559292"/>
              <a:gd name="connsiteY7" fmla="*/ 785950 h 1209461"/>
              <a:gd name="connsiteX8" fmla="*/ 1347537 w 1559292"/>
              <a:gd name="connsiteY8" fmla="*/ 814826 h 1209461"/>
              <a:gd name="connsiteX9" fmla="*/ 1289785 w 1559292"/>
              <a:gd name="connsiteY9" fmla="*/ 872577 h 1209461"/>
              <a:gd name="connsiteX10" fmla="*/ 1280160 w 1559292"/>
              <a:gd name="connsiteY10" fmla="*/ 901453 h 1209461"/>
              <a:gd name="connsiteX11" fmla="*/ 1222408 w 1559292"/>
              <a:gd name="connsiteY11" fmla="*/ 939954 h 1209461"/>
              <a:gd name="connsiteX12" fmla="*/ 1193532 w 1559292"/>
              <a:gd name="connsiteY12" fmla="*/ 997706 h 1209461"/>
              <a:gd name="connsiteX13" fmla="*/ 1183907 w 1559292"/>
              <a:gd name="connsiteY13" fmla="*/ 1026581 h 1209461"/>
              <a:gd name="connsiteX14" fmla="*/ 1155031 w 1559292"/>
              <a:gd name="connsiteY14" fmla="*/ 1045832 h 1209461"/>
              <a:gd name="connsiteX15" fmla="*/ 1087654 w 1559292"/>
              <a:gd name="connsiteY15" fmla="*/ 1122834 h 1209461"/>
              <a:gd name="connsiteX16" fmla="*/ 1049153 w 1559292"/>
              <a:gd name="connsiteY16" fmla="*/ 1180586 h 1209461"/>
              <a:gd name="connsiteX17" fmla="*/ 1029903 w 1559292"/>
              <a:gd name="connsiteY17" fmla="*/ 1209461 h 1209461"/>
              <a:gd name="connsiteX18" fmla="*/ 1001027 w 1559292"/>
              <a:gd name="connsiteY18" fmla="*/ 1199836 h 1209461"/>
              <a:gd name="connsiteX19" fmla="*/ 981777 w 1559292"/>
              <a:gd name="connsiteY19" fmla="*/ 1142085 h 1209461"/>
              <a:gd name="connsiteX20" fmla="*/ 875899 w 1559292"/>
              <a:gd name="connsiteY20" fmla="*/ 1132459 h 1209461"/>
              <a:gd name="connsiteX21" fmla="*/ 866273 w 1559292"/>
              <a:gd name="connsiteY21" fmla="*/ 988080 h 1209461"/>
              <a:gd name="connsiteX22" fmla="*/ 847023 w 1559292"/>
              <a:gd name="connsiteY22" fmla="*/ 959205 h 1209461"/>
              <a:gd name="connsiteX23" fmla="*/ 818147 w 1559292"/>
              <a:gd name="connsiteY23" fmla="*/ 968830 h 1209461"/>
              <a:gd name="connsiteX24" fmla="*/ 760396 w 1559292"/>
              <a:gd name="connsiteY24" fmla="*/ 1007331 h 1209461"/>
              <a:gd name="connsiteX25" fmla="*/ 654518 w 1559292"/>
              <a:gd name="connsiteY25" fmla="*/ 997706 h 1209461"/>
              <a:gd name="connsiteX26" fmla="*/ 644892 w 1559292"/>
              <a:gd name="connsiteY26" fmla="*/ 930329 h 1209461"/>
              <a:gd name="connsiteX27" fmla="*/ 731520 w 1559292"/>
              <a:gd name="connsiteY27" fmla="*/ 882202 h 1209461"/>
              <a:gd name="connsiteX28" fmla="*/ 702644 w 1559292"/>
              <a:gd name="connsiteY28" fmla="*/ 862952 h 1209461"/>
              <a:gd name="connsiteX29" fmla="*/ 625642 w 1559292"/>
              <a:gd name="connsiteY29" fmla="*/ 882202 h 1209461"/>
              <a:gd name="connsiteX30" fmla="*/ 510139 w 1559292"/>
              <a:gd name="connsiteY30" fmla="*/ 872577 h 1209461"/>
              <a:gd name="connsiteX31" fmla="*/ 471638 w 1559292"/>
              <a:gd name="connsiteY31" fmla="*/ 862952 h 1209461"/>
              <a:gd name="connsiteX32" fmla="*/ 298383 w 1559292"/>
              <a:gd name="connsiteY32" fmla="*/ 853327 h 1209461"/>
              <a:gd name="connsiteX33" fmla="*/ 269507 w 1559292"/>
              <a:gd name="connsiteY33" fmla="*/ 843701 h 1209461"/>
              <a:gd name="connsiteX34" fmla="*/ 356134 w 1559292"/>
              <a:gd name="connsiteY34" fmla="*/ 853327 h 1209461"/>
              <a:gd name="connsiteX35" fmla="*/ 385010 w 1559292"/>
              <a:gd name="connsiteY35" fmla="*/ 872577 h 1209461"/>
              <a:gd name="connsiteX36" fmla="*/ 490888 w 1559292"/>
              <a:gd name="connsiteY36" fmla="*/ 882202 h 1209461"/>
              <a:gd name="connsiteX37" fmla="*/ 481263 w 1559292"/>
              <a:gd name="connsiteY37" fmla="*/ 939954 h 1209461"/>
              <a:gd name="connsiteX38" fmla="*/ 346509 w 1559292"/>
              <a:gd name="connsiteY38" fmla="*/ 920704 h 1209461"/>
              <a:gd name="connsiteX39" fmla="*/ 250257 w 1559292"/>
              <a:gd name="connsiteY39" fmla="*/ 911078 h 1209461"/>
              <a:gd name="connsiteX40" fmla="*/ 154004 w 1559292"/>
              <a:gd name="connsiteY40" fmla="*/ 882202 h 1209461"/>
              <a:gd name="connsiteX41" fmla="*/ 125128 w 1559292"/>
              <a:gd name="connsiteY41" fmla="*/ 862952 h 1209461"/>
              <a:gd name="connsiteX42" fmla="*/ 96252 w 1559292"/>
              <a:gd name="connsiteY42" fmla="*/ 853327 h 1209461"/>
              <a:gd name="connsiteX43" fmla="*/ 28876 w 1559292"/>
              <a:gd name="connsiteY43" fmla="*/ 834076 h 1209461"/>
              <a:gd name="connsiteX44" fmla="*/ 0 w 1559292"/>
              <a:gd name="connsiteY44" fmla="*/ 814826 h 1209461"/>
              <a:gd name="connsiteX45" fmla="*/ 28876 w 1559292"/>
              <a:gd name="connsiteY45" fmla="*/ 805200 h 1209461"/>
              <a:gd name="connsiteX46" fmla="*/ 192505 w 1559292"/>
              <a:gd name="connsiteY46" fmla="*/ 814826 h 1209461"/>
              <a:gd name="connsiteX47" fmla="*/ 336884 w 1559292"/>
              <a:gd name="connsiteY47" fmla="*/ 814826 h 1209461"/>
              <a:gd name="connsiteX48" fmla="*/ 346509 w 1559292"/>
              <a:gd name="connsiteY48" fmla="*/ 785950 h 1209461"/>
              <a:gd name="connsiteX49" fmla="*/ 336884 w 1559292"/>
              <a:gd name="connsiteY49" fmla="*/ 718573 h 1209461"/>
              <a:gd name="connsiteX50" fmla="*/ 327259 w 1559292"/>
              <a:gd name="connsiteY50" fmla="*/ 689697 h 1209461"/>
              <a:gd name="connsiteX51" fmla="*/ 298383 w 1559292"/>
              <a:gd name="connsiteY51" fmla="*/ 680072 h 1209461"/>
              <a:gd name="connsiteX52" fmla="*/ 288758 w 1559292"/>
              <a:gd name="connsiteY52" fmla="*/ 651196 h 1209461"/>
              <a:gd name="connsiteX53" fmla="*/ 317633 w 1559292"/>
              <a:gd name="connsiteY53" fmla="*/ 593445 h 1209461"/>
              <a:gd name="connsiteX54" fmla="*/ 346509 w 1559292"/>
              <a:gd name="connsiteY54" fmla="*/ 545318 h 1209461"/>
              <a:gd name="connsiteX55" fmla="*/ 317633 w 1559292"/>
              <a:gd name="connsiteY55" fmla="*/ 535693 h 1209461"/>
              <a:gd name="connsiteX56" fmla="*/ 231006 w 1559292"/>
              <a:gd name="connsiteY56" fmla="*/ 526068 h 1209461"/>
              <a:gd name="connsiteX57" fmla="*/ 240631 w 1559292"/>
              <a:gd name="connsiteY57" fmla="*/ 468316 h 1209461"/>
              <a:gd name="connsiteX58" fmla="*/ 308008 w 1559292"/>
              <a:gd name="connsiteY58" fmla="*/ 439440 h 1209461"/>
              <a:gd name="connsiteX59" fmla="*/ 346509 w 1559292"/>
              <a:gd name="connsiteY59" fmla="*/ 314312 h 1209461"/>
              <a:gd name="connsiteX60" fmla="*/ 385010 w 1559292"/>
              <a:gd name="connsiteY60" fmla="*/ 304687 h 1209461"/>
              <a:gd name="connsiteX61" fmla="*/ 452387 w 1559292"/>
              <a:gd name="connsiteY61" fmla="*/ 275811 h 1209461"/>
              <a:gd name="connsiteX62" fmla="*/ 500513 w 1559292"/>
              <a:gd name="connsiteY62" fmla="*/ 285436 h 1209461"/>
              <a:gd name="connsiteX63" fmla="*/ 596766 w 1559292"/>
              <a:gd name="connsiteY63" fmla="*/ 400939 h 1209461"/>
              <a:gd name="connsiteX64" fmla="*/ 625642 w 1559292"/>
              <a:gd name="connsiteY64" fmla="*/ 410565 h 1209461"/>
              <a:gd name="connsiteX65" fmla="*/ 664143 w 1559292"/>
              <a:gd name="connsiteY65" fmla="*/ 275811 h 1209461"/>
              <a:gd name="connsiteX66" fmla="*/ 644892 w 1559292"/>
              <a:gd name="connsiteY66" fmla="*/ 246935 h 1209461"/>
              <a:gd name="connsiteX67" fmla="*/ 587141 w 1559292"/>
              <a:gd name="connsiteY67" fmla="*/ 227685 h 1209461"/>
              <a:gd name="connsiteX68" fmla="*/ 721894 w 1559292"/>
              <a:gd name="connsiteY68" fmla="*/ 141057 h 1209461"/>
              <a:gd name="connsiteX69" fmla="*/ 731520 w 1559292"/>
              <a:gd name="connsiteY69" fmla="*/ 246935 h 1209461"/>
              <a:gd name="connsiteX70" fmla="*/ 818147 w 1559292"/>
              <a:gd name="connsiteY70" fmla="*/ 237310 h 1209461"/>
              <a:gd name="connsiteX71" fmla="*/ 827772 w 1559292"/>
              <a:gd name="connsiteY71" fmla="*/ 179558 h 1209461"/>
              <a:gd name="connsiteX72" fmla="*/ 866273 w 1559292"/>
              <a:gd name="connsiteY72" fmla="*/ 121807 h 1209461"/>
              <a:gd name="connsiteX73" fmla="*/ 885524 w 1559292"/>
              <a:gd name="connsiteY73" fmla="*/ 92931 h 1209461"/>
              <a:gd name="connsiteX74" fmla="*/ 895149 w 1559292"/>
              <a:gd name="connsiteY74" fmla="*/ 35179 h 1209461"/>
              <a:gd name="connsiteX75" fmla="*/ 924025 w 1559292"/>
              <a:gd name="connsiteY75" fmla="*/ 64055 h 1209461"/>
              <a:gd name="connsiteX76" fmla="*/ 1116530 w 1559292"/>
              <a:gd name="connsiteY76" fmla="*/ 64055 h 1209461"/>
              <a:gd name="connsiteX77" fmla="*/ 1145406 w 1559292"/>
              <a:gd name="connsiteY77" fmla="*/ 92931 h 1209461"/>
              <a:gd name="connsiteX78" fmla="*/ 1174282 w 1559292"/>
              <a:gd name="connsiteY78" fmla="*/ 112181 h 1209461"/>
              <a:gd name="connsiteX79" fmla="*/ 1222408 w 1559292"/>
              <a:gd name="connsiteY79" fmla="*/ 121807 h 1209461"/>
              <a:gd name="connsiteX80" fmla="*/ 1270534 w 1559292"/>
              <a:gd name="connsiteY80" fmla="*/ 141057 h 1209461"/>
              <a:gd name="connsiteX81" fmla="*/ 1299410 w 1559292"/>
              <a:gd name="connsiteY81" fmla="*/ 150682 h 1209461"/>
              <a:gd name="connsiteX82" fmla="*/ 1309036 w 1559292"/>
              <a:gd name="connsiteY82" fmla="*/ 218059 h 1209461"/>
              <a:gd name="connsiteX83" fmla="*/ 1366787 w 1559292"/>
              <a:gd name="connsiteY83" fmla="*/ 266186 h 1209461"/>
              <a:gd name="connsiteX84" fmla="*/ 1386038 w 1559292"/>
              <a:gd name="connsiteY84" fmla="*/ 295061 h 1209461"/>
              <a:gd name="connsiteX85" fmla="*/ 1395663 w 1559292"/>
              <a:gd name="connsiteY85" fmla="*/ 323937 h 1209461"/>
              <a:gd name="connsiteX86" fmla="*/ 1424539 w 1559292"/>
              <a:gd name="connsiteY86" fmla="*/ 343188 h 1209461"/>
              <a:gd name="connsiteX87" fmla="*/ 1482290 w 1559292"/>
              <a:gd name="connsiteY87" fmla="*/ 391314 h 1209461"/>
              <a:gd name="connsiteX88" fmla="*/ 1491916 w 1559292"/>
              <a:gd name="connsiteY88" fmla="*/ 449066 h 1209461"/>
              <a:gd name="connsiteX89" fmla="*/ 1559292 w 1559292"/>
              <a:gd name="connsiteY89" fmla="*/ 477941 h 1209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559292" h="1209461">
                <a:moveTo>
                  <a:pt x="1559292" y="477941"/>
                </a:moveTo>
                <a:lnTo>
                  <a:pt x="1559292" y="477941"/>
                </a:lnTo>
                <a:cubicBezTo>
                  <a:pt x="1543250" y="500400"/>
                  <a:pt x="1529502" y="524690"/>
                  <a:pt x="1511166" y="545318"/>
                </a:cubicBezTo>
                <a:cubicBezTo>
                  <a:pt x="1503480" y="553964"/>
                  <a:pt x="1489517" y="555536"/>
                  <a:pt x="1482290" y="564569"/>
                </a:cubicBezTo>
                <a:cubicBezTo>
                  <a:pt x="1475952" y="572492"/>
                  <a:pt x="1477592" y="584576"/>
                  <a:pt x="1472665" y="593445"/>
                </a:cubicBezTo>
                <a:cubicBezTo>
                  <a:pt x="1461429" y="613670"/>
                  <a:pt x="1441480" y="629247"/>
                  <a:pt x="1434164" y="651196"/>
                </a:cubicBezTo>
                <a:cubicBezTo>
                  <a:pt x="1411255" y="719922"/>
                  <a:pt x="1431797" y="697692"/>
                  <a:pt x="1386038" y="728198"/>
                </a:cubicBezTo>
                <a:cubicBezTo>
                  <a:pt x="1361840" y="800786"/>
                  <a:pt x="1394483" y="711306"/>
                  <a:pt x="1357162" y="785950"/>
                </a:cubicBezTo>
                <a:cubicBezTo>
                  <a:pt x="1352625" y="795025"/>
                  <a:pt x="1353766" y="806817"/>
                  <a:pt x="1347537" y="814826"/>
                </a:cubicBezTo>
                <a:cubicBezTo>
                  <a:pt x="1330823" y="836316"/>
                  <a:pt x="1289785" y="872577"/>
                  <a:pt x="1289785" y="872577"/>
                </a:cubicBezTo>
                <a:cubicBezTo>
                  <a:pt x="1286577" y="882202"/>
                  <a:pt x="1287334" y="894279"/>
                  <a:pt x="1280160" y="901453"/>
                </a:cubicBezTo>
                <a:cubicBezTo>
                  <a:pt x="1263800" y="917813"/>
                  <a:pt x="1222408" y="939954"/>
                  <a:pt x="1222408" y="939954"/>
                </a:cubicBezTo>
                <a:cubicBezTo>
                  <a:pt x="1198217" y="1012531"/>
                  <a:pt x="1230849" y="923074"/>
                  <a:pt x="1193532" y="997706"/>
                </a:cubicBezTo>
                <a:cubicBezTo>
                  <a:pt x="1188995" y="1006781"/>
                  <a:pt x="1190245" y="1018659"/>
                  <a:pt x="1183907" y="1026581"/>
                </a:cubicBezTo>
                <a:cubicBezTo>
                  <a:pt x="1176680" y="1035614"/>
                  <a:pt x="1164656" y="1039415"/>
                  <a:pt x="1155031" y="1045832"/>
                </a:cubicBezTo>
                <a:cubicBezTo>
                  <a:pt x="1110113" y="1113209"/>
                  <a:pt x="1135781" y="1090751"/>
                  <a:pt x="1087654" y="1122834"/>
                </a:cubicBezTo>
                <a:lnTo>
                  <a:pt x="1049153" y="1180586"/>
                </a:lnTo>
                <a:lnTo>
                  <a:pt x="1029903" y="1209461"/>
                </a:lnTo>
                <a:cubicBezTo>
                  <a:pt x="1020278" y="1206253"/>
                  <a:pt x="1006924" y="1208092"/>
                  <a:pt x="1001027" y="1199836"/>
                </a:cubicBezTo>
                <a:cubicBezTo>
                  <a:pt x="989233" y="1183324"/>
                  <a:pt x="1001985" y="1143922"/>
                  <a:pt x="981777" y="1142085"/>
                </a:cubicBezTo>
                <a:lnTo>
                  <a:pt x="875899" y="1132459"/>
                </a:lnTo>
                <a:cubicBezTo>
                  <a:pt x="872690" y="1084333"/>
                  <a:pt x="874203" y="1035657"/>
                  <a:pt x="866273" y="988080"/>
                </a:cubicBezTo>
                <a:cubicBezTo>
                  <a:pt x="864371" y="976670"/>
                  <a:pt x="857763" y="963501"/>
                  <a:pt x="847023" y="959205"/>
                </a:cubicBezTo>
                <a:cubicBezTo>
                  <a:pt x="837603" y="955437"/>
                  <a:pt x="827016" y="963903"/>
                  <a:pt x="818147" y="968830"/>
                </a:cubicBezTo>
                <a:cubicBezTo>
                  <a:pt x="797922" y="980066"/>
                  <a:pt x="760396" y="1007331"/>
                  <a:pt x="760396" y="1007331"/>
                </a:cubicBezTo>
                <a:cubicBezTo>
                  <a:pt x="725103" y="1004123"/>
                  <a:pt x="688389" y="1008128"/>
                  <a:pt x="654518" y="997706"/>
                </a:cubicBezTo>
                <a:cubicBezTo>
                  <a:pt x="627486" y="989389"/>
                  <a:pt x="632967" y="943957"/>
                  <a:pt x="644892" y="930329"/>
                </a:cubicBezTo>
                <a:cubicBezTo>
                  <a:pt x="672147" y="899181"/>
                  <a:pt x="697771" y="893452"/>
                  <a:pt x="731520" y="882202"/>
                </a:cubicBezTo>
                <a:cubicBezTo>
                  <a:pt x="721895" y="875785"/>
                  <a:pt x="714123" y="864387"/>
                  <a:pt x="702644" y="862952"/>
                </a:cubicBezTo>
                <a:cubicBezTo>
                  <a:pt x="685750" y="860840"/>
                  <a:pt x="644499" y="875917"/>
                  <a:pt x="625642" y="882202"/>
                </a:cubicBezTo>
                <a:cubicBezTo>
                  <a:pt x="587141" y="878994"/>
                  <a:pt x="548475" y="877369"/>
                  <a:pt x="510139" y="872577"/>
                </a:cubicBezTo>
                <a:cubicBezTo>
                  <a:pt x="497013" y="870936"/>
                  <a:pt x="484812" y="864150"/>
                  <a:pt x="471638" y="862952"/>
                </a:cubicBezTo>
                <a:cubicBezTo>
                  <a:pt x="414035" y="857715"/>
                  <a:pt x="356135" y="856535"/>
                  <a:pt x="298383" y="853327"/>
                </a:cubicBezTo>
                <a:cubicBezTo>
                  <a:pt x="288758" y="850118"/>
                  <a:pt x="259361" y="843701"/>
                  <a:pt x="269507" y="843701"/>
                </a:cubicBezTo>
                <a:cubicBezTo>
                  <a:pt x="298560" y="843701"/>
                  <a:pt x="327948" y="846280"/>
                  <a:pt x="356134" y="853327"/>
                </a:cubicBezTo>
                <a:cubicBezTo>
                  <a:pt x="367357" y="856133"/>
                  <a:pt x="373699" y="870153"/>
                  <a:pt x="385010" y="872577"/>
                </a:cubicBezTo>
                <a:cubicBezTo>
                  <a:pt x="419662" y="880002"/>
                  <a:pt x="455595" y="878994"/>
                  <a:pt x="490888" y="882202"/>
                </a:cubicBezTo>
                <a:cubicBezTo>
                  <a:pt x="487680" y="901453"/>
                  <a:pt x="499278" y="932448"/>
                  <a:pt x="481263" y="939954"/>
                </a:cubicBezTo>
                <a:cubicBezTo>
                  <a:pt x="399800" y="973898"/>
                  <a:pt x="399122" y="928799"/>
                  <a:pt x="346509" y="920704"/>
                </a:cubicBezTo>
                <a:cubicBezTo>
                  <a:pt x="314640" y="915801"/>
                  <a:pt x="282341" y="914287"/>
                  <a:pt x="250257" y="911078"/>
                </a:cubicBezTo>
                <a:cubicBezTo>
                  <a:pt x="228733" y="905697"/>
                  <a:pt x="168067" y="891577"/>
                  <a:pt x="154004" y="882202"/>
                </a:cubicBezTo>
                <a:cubicBezTo>
                  <a:pt x="144379" y="875785"/>
                  <a:pt x="135475" y="868125"/>
                  <a:pt x="125128" y="862952"/>
                </a:cubicBezTo>
                <a:cubicBezTo>
                  <a:pt x="116053" y="858415"/>
                  <a:pt x="105970" y="856242"/>
                  <a:pt x="96252" y="853327"/>
                </a:cubicBezTo>
                <a:cubicBezTo>
                  <a:pt x="73880" y="846615"/>
                  <a:pt x="51335" y="840493"/>
                  <a:pt x="28876" y="834076"/>
                </a:cubicBezTo>
                <a:cubicBezTo>
                  <a:pt x="19251" y="827659"/>
                  <a:pt x="0" y="826394"/>
                  <a:pt x="0" y="814826"/>
                </a:cubicBezTo>
                <a:cubicBezTo>
                  <a:pt x="0" y="804680"/>
                  <a:pt x="18730" y="805200"/>
                  <a:pt x="28876" y="805200"/>
                </a:cubicBezTo>
                <a:cubicBezTo>
                  <a:pt x="83513" y="805200"/>
                  <a:pt x="137962" y="811617"/>
                  <a:pt x="192505" y="814826"/>
                </a:cubicBezTo>
                <a:cubicBezTo>
                  <a:pt x="246917" y="828429"/>
                  <a:pt x="267309" y="838018"/>
                  <a:pt x="336884" y="814826"/>
                </a:cubicBezTo>
                <a:cubicBezTo>
                  <a:pt x="346509" y="811618"/>
                  <a:pt x="343301" y="795575"/>
                  <a:pt x="346509" y="785950"/>
                </a:cubicBezTo>
                <a:cubicBezTo>
                  <a:pt x="343301" y="763491"/>
                  <a:pt x="341333" y="740819"/>
                  <a:pt x="336884" y="718573"/>
                </a:cubicBezTo>
                <a:cubicBezTo>
                  <a:pt x="334894" y="708624"/>
                  <a:pt x="334433" y="696871"/>
                  <a:pt x="327259" y="689697"/>
                </a:cubicBezTo>
                <a:cubicBezTo>
                  <a:pt x="320085" y="682523"/>
                  <a:pt x="308008" y="683280"/>
                  <a:pt x="298383" y="680072"/>
                </a:cubicBezTo>
                <a:cubicBezTo>
                  <a:pt x="295175" y="670447"/>
                  <a:pt x="288758" y="661342"/>
                  <a:pt x="288758" y="651196"/>
                </a:cubicBezTo>
                <a:cubicBezTo>
                  <a:pt x="288758" y="630416"/>
                  <a:pt x="307899" y="609019"/>
                  <a:pt x="317633" y="593445"/>
                </a:cubicBezTo>
                <a:cubicBezTo>
                  <a:pt x="327548" y="577580"/>
                  <a:pt x="336884" y="561360"/>
                  <a:pt x="346509" y="545318"/>
                </a:cubicBezTo>
                <a:cubicBezTo>
                  <a:pt x="336884" y="542110"/>
                  <a:pt x="327641" y="537361"/>
                  <a:pt x="317633" y="535693"/>
                </a:cubicBezTo>
                <a:cubicBezTo>
                  <a:pt x="288975" y="530917"/>
                  <a:pt x="252871" y="545200"/>
                  <a:pt x="231006" y="526068"/>
                </a:cubicBezTo>
                <a:cubicBezTo>
                  <a:pt x="216319" y="513216"/>
                  <a:pt x="231903" y="485772"/>
                  <a:pt x="240631" y="468316"/>
                </a:cubicBezTo>
                <a:cubicBezTo>
                  <a:pt x="250126" y="449326"/>
                  <a:pt x="293035" y="443184"/>
                  <a:pt x="308008" y="439440"/>
                </a:cubicBezTo>
                <a:cubicBezTo>
                  <a:pt x="313424" y="385283"/>
                  <a:pt x="297182" y="342499"/>
                  <a:pt x="346509" y="314312"/>
                </a:cubicBezTo>
                <a:cubicBezTo>
                  <a:pt x="357995" y="307749"/>
                  <a:pt x="372176" y="307895"/>
                  <a:pt x="385010" y="304687"/>
                </a:cubicBezTo>
                <a:cubicBezTo>
                  <a:pt x="392530" y="300927"/>
                  <a:pt x="438223" y="275811"/>
                  <a:pt x="452387" y="275811"/>
                </a:cubicBezTo>
                <a:cubicBezTo>
                  <a:pt x="468747" y="275811"/>
                  <a:pt x="484471" y="282228"/>
                  <a:pt x="500513" y="285436"/>
                </a:cubicBezTo>
                <a:cubicBezTo>
                  <a:pt x="513532" y="428633"/>
                  <a:pt x="474293" y="380526"/>
                  <a:pt x="596766" y="400939"/>
                </a:cubicBezTo>
                <a:cubicBezTo>
                  <a:pt x="606774" y="402607"/>
                  <a:pt x="616017" y="407356"/>
                  <a:pt x="625642" y="410565"/>
                </a:cubicBezTo>
                <a:cubicBezTo>
                  <a:pt x="718854" y="395028"/>
                  <a:pt x="699692" y="418006"/>
                  <a:pt x="664143" y="275811"/>
                </a:cubicBezTo>
                <a:cubicBezTo>
                  <a:pt x="661337" y="264588"/>
                  <a:pt x="654702" y="253066"/>
                  <a:pt x="644892" y="246935"/>
                </a:cubicBezTo>
                <a:cubicBezTo>
                  <a:pt x="627685" y="236181"/>
                  <a:pt x="587141" y="227685"/>
                  <a:pt x="587141" y="227685"/>
                </a:cubicBezTo>
                <a:cubicBezTo>
                  <a:pt x="592217" y="176925"/>
                  <a:pt x="575919" y="15936"/>
                  <a:pt x="721894" y="141057"/>
                </a:cubicBezTo>
                <a:cubicBezTo>
                  <a:pt x="748801" y="164120"/>
                  <a:pt x="728311" y="211642"/>
                  <a:pt x="731520" y="246935"/>
                </a:cubicBezTo>
                <a:lnTo>
                  <a:pt x="818147" y="237310"/>
                </a:lnTo>
                <a:cubicBezTo>
                  <a:pt x="834135" y="226118"/>
                  <a:pt x="820266" y="197573"/>
                  <a:pt x="827772" y="179558"/>
                </a:cubicBezTo>
                <a:cubicBezTo>
                  <a:pt x="836670" y="158202"/>
                  <a:pt x="853439" y="141057"/>
                  <a:pt x="866273" y="121807"/>
                </a:cubicBezTo>
                <a:lnTo>
                  <a:pt x="885524" y="92931"/>
                </a:lnTo>
                <a:cubicBezTo>
                  <a:pt x="871205" y="-35940"/>
                  <a:pt x="861143" y="-5628"/>
                  <a:pt x="895149" y="35179"/>
                </a:cubicBezTo>
                <a:cubicBezTo>
                  <a:pt x="903863" y="45636"/>
                  <a:pt x="914400" y="54430"/>
                  <a:pt x="924025" y="64055"/>
                </a:cubicBezTo>
                <a:cubicBezTo>
                  <a:pt x="999366" y="48987"/>
                  <a:pt x="1015035" y="41501"/>
                  <a:pt x="1116530" y="64055"/>
                </a:cubicBezTo>
                <a:cubicBezTo>
                  <a:pt x="1129818" y="67008"/>
                  <a:pt x="1134949" y="84217"/>
                  <a:pt x="1145406" y="92931"/>
                </a:cubicBezTo>
                <a:cubicBezTo>
                  <a:pt x="1154293" y="100337"/>
                  <a:pt x="1163450" y="108119"/>
                  <a:pt x="1174282" y="112181"/>
                </a:cubicBezTo>
                <a:cubicBezTo>
                  <a:pt x="1189600" y="117925"/>
                  <a:pt x="1206738" y="117106"/>
                  <a:pt x="1222408" y="121807"/>
                </a:cubicBezTo>
                <a:cubicBezTo>
                  <a:pt x="1238957" y="126772"/>
                  <a:pt x="1254356" y="134991"/>
                  <a:pt x="1270534" y="141057"/>
                </a:cubicBezTo>
                <a:cubicBezTo>
                  <a:pt x="1280034" y="144619"/>
                  <a:pt x="1289785" y="147474"/>
                  <a:pt x="1299410" y="150682"/>
                </a:cubicBezTo>
                <a:cubicBezTo>
                  <a:pt x="1302619" y="173141"/>
                  <a:pt x="1300610" y="196995"/>
                  <a:pt x="1309036" y="218059"/>
                </a:cubicBezTo>
                <a:cubicBezTo>
                  <a:pt x="1315774" y="234903"/>
                  <a:pt x="1352350" y="256561"/>
                  <a:pt x="1366787" y="266186"/>
                </a:cubicBezTo>
                <a:cubicBezTo>
                  <a:pt x="1373204" y="275811"/>
                  <a:pt x="1380865" y="284714"/>
                  <a:pt x="1386038" y="295061"/>
                </a:cubicBezTo>
                <a:cubicBezTo>
                  <a:pt x="1390575" y="304136"/>
                  <a:pt x="1389325" y="316014"/>
                  <a:pt x="1395663" y="323937"/>
                </a:cubicBezTo>
                <a:cubicBezTo>
                  <a:pt x="1402890" y="332970"/>
                  <a:pt x="1415652" y="335782"/>
                  <a:pt x="1424539" y="343188"/>
                </a:cubicBezTo>
                <a:cubicBezTo>
                  <a:pt x="1498642" y="404942"/>
                  <a:pt x="1410603" y="343524"/>
                  <a:pt x="1482290" y="391314"/>
                </a:cubicBezTo>
                <a:cubicBezTo>
                  <a:pt x="1485499" y="410565"/>
                  <a:pt x="1482233" y="432121"/>
                  <a:pt x="1491916" y="449066"/>
                </a:cubicBezTo>
                <a:cubicBezTo>
                  <a:pt x="1496950" y="457875"/>
                  <a:pt x="1548063" y="473129"/>
                  <a:pt x="1559292" y="477941"/>
                </a:cubicBezTo>
                <a:close/>
              </a:path>
            </a:pathLst>
          </a:custGeom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smtClean="0">
                <a:solidFill>
                  <a:prstClr val="black"/>
                </a:solidFill>
                <a:latin typeface="Arial Rounded MT Bold" panose="020F0704030504030204" pitchFamily="34" charset="0"/>
                <a:cs typeface="NATS" pitchFamily="2" charset="0"/>
              </a:rPr>
              <a:t>Alaska</a:t>
            </a:r>
            <a:r>
              <a:rPr lang="en-IN" sz="2000" dirty="0" smtClean="0">
                <a:solidFill>
                  <a:prstClr val="black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te-IN" dirty="0" smtClean="0">
                <a:solidFill>
                  <a:prstClr val="white"/>
                </a:solidFill>
              </a:rPr>
              <a:t> 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4331368" y="693019"/>
            <a:ext cx="4032986" cy="2492943"/>
          </a:xfrm>
          <a:custGeom>
            <a:avLst/>
            <a:gdLst>
              <a:gd name="connsiteX0" fmla="*/ 500514 w 4032986"/>
              <a:gd name="connsiteY0" fmla="*/ 0 h 2492943"/>
              <a:gd name="connsiteX1" fmla="*/ 500514 w 4032986"/>
              <a:gd name="connsiteY1" fmla="*/ 0 h 2492943"/>
              <a:gd name="connsiteX2" fmla="*/ 452388 w 4032986"/>
              <a:gd name="connsiteY2" fmla="*/ 67377 h 2492943"/>
              <a:gd name="connsiteX3" fmla="*/ 442763 w 4032986"/>
              <a:gd name="connsiteY3" fmla="*/ 96253 h 2492943"/>
              <a:gd name="connsiteX4" fmla="*/ 404261 w 4032986"/>
              <a:gd name="connsiteY4" fmla="*/ 154004 h 2492943"/>
              <a:gd name="connsiteX5" fmla="*/ 385011 w 4032986"/>
              <a:gd name="connsiteY5" fmla="*/ 182880 h 2492943"/>
              <a:gd name="connsiteX6" fmla="*/ 365760 w 4032986"/>
              <a:gd name="connsiteY6" fmla="*/ 211756 h 2492943"/>
              <a:gd name="connsiteX7" fmla="*/ 336885 w 4032986"/>
              <a:gd name="connsiteY7" fmla="*/ 269507 h 2492943"/>
              <a:gd name="connsiteX8" fmla="*/ 327259 w 4032986"/>
              <a:gd name="connsiteY8" fmla="*/ 298383 h 2492943"/>
              <a:gd name="connsiteX9" fmla="*/ 231007 w 4032986"/>
              <a:gd name="connsiteY9" fmla="*/ 413886 h 2492943"/>
              <a:gd name="connsiteX10" fmla="*/ 202131 w 4032986"/>
              <a:gd name="connsiteY10" fmla="*/ 433137 h 2492943"/>
              <a:gd name="connsiteX11" fmla="*/ 173255 w 4032986"/>
              <a:gd name="connsiteY11" fmla="*/ 442762 h 2492943"/>
              <a:gd name="connsiteX12" fmla="*/ 134754 w 4032986"/>
              <a:gd name="connsiteY12" fmla="*/ 490888 h 2492943"/>
              <a:gd name="connsiteX13" fmla="*/ 96253 w 4032986"/>
              <a:gd name="connsiteY13" fmla="*/ 529389 h 2492943"/>
              <a:gd name="connsiteX14" fmla="*/ 77003 w 4032986"/>
              <a:gd name="connsiteY14" fmla="*/ 558265 h 2492943"/>
              <a:gd name="connsiteX15" fmla="*/ 48127 w 4032986"/>
              <a:gd name="connsiteY15" fmla="*/ 567890 h 2492943"/>
              <a:gd name="connsiteX16" fmla="*/ 28876 w 4032986"/>
              <a:gd name="connsiteY16" fmla="*/ 635267 h 2492943"/>
              <a:gd name="connsiteX17" fmla="*/ 0 w 4032986"/>
              <a:gd name="connsiteY17" fmla="*/ 702644 h 2492943"/>
              <a:gd name="connsiteX18" fmla="*/ 28876 w 4032986"/>
              <a:gd name="connsiteY18" fmla="*/ 808522 h 2492943"/>
              <a:gd name="connsiteX19" fmla="*/ 57752 w 4032986"/>
              <a:gd name="connsiteY19" fmla="*/ 837398 h 2492943"/>
              <a:gd name="connsiteX20" fmla="*/ 115504 w 4032986"/>
              <a:gd name="connsiteY20" fmla="*/ 856648 h 2492943"/>
              <a:gd name="connsiteX21" fmla="*/ 163630 w 4032986"/>
              <a:gd name="connsiteY21" fmla="*/ 895149 h 2492943"/>
              <a:gd name="connsiteX22" fmla="*/ 182880 w 4032986"/>
              <a:gd name="connsiteY22" fmla="*/ 924025 h 2492943"/>
              <a:gd name="connsiteX23" fmla="*/ 192506 w 4032986"/>
              <a:gd name="connsiteY23" fmla="*/ 972152 h 2492943"/>
              <a:gd name="connsiteX24" fmla="*/ 221381 w 4032986"/>
              <a:gd name="connsiteY24" fmla="*/ 1212783 h 2492943"/>
              <a:gd name="connsiteX25" fmla="*/ 240632 w 4032986"/>
              <a:gd name="connsiteY25" fmla="*/ 1241659 h 2492943"/>
              <a:gd name="connsiteX26" fmla="*/ 240632 w 4032986"/>
              <a:gd name="connsiteY26" fmla="*/ 1357162 h 2492943"/>
              <a:gd name="connsiteX27" fmla="*/ 211756 w 4032986"/>
              <a:gd name="connsiteY27" fmla="*/ 1386038 h 2492943"/>
              <a:gd name="connsiteX28" fmla="*/ 192506 w 4032986"/>
              <a:gd name="connsiteY28" fmla="*/ 1414914 h 2492943"/>
              <a:gd name="connsiteX29" fmla="*/ 231007 w 4032986"/>
              <a:gd name="connsiteY29" fmla="*/ 1559293 h 2492943"/>
              <a:gd name="connsiteX30" fmla="*/ 259883 w 4032986"/>
              <a:gd name="connsiteY30" fmla="*/ 1568918 h 2492943"/>
              <a:gd name="connsiteX31" fmla="*/ 279133 w 4032986"/>
              <a:gd name="connsiteY31" fmla="*/ 1597794 h 2492943"/>
              <a:gd name="connsiteX32" fmla="*/ 259883 w 4032986"/>
              <a:gd name="connsiteY32" fmla="*/ 1742173 h 2492943"/>
              <a:gd name="connsiteX33" fmla="*/ 269508 w 4032986"/>
              <a:gd name="connsiteY33" fmla="*/ 1780674 h 2492943"/>
              <a:gd name="connsiteX34" fmla="*/ 279133 w 4032986"/>
              <a:gd name="connsiteY34" fmla="*/ 1828800 h 2492943"/>
              <a:gd name="connsiteX35" fmla="*/ 298384 w 4032986"/>
              <a:gd name="connsiteY35" fmla="*/ 1886552 h 2492943"/>
              <a:gd name="connsiteX36" fmla="*/ 336885 w 4032986"/>
              <a:gd name="connsiteY36" fmla="*/ 1896177 h 2492943"/>
              <a:gd name="connsiteX37" fmla="*/ 365760 w 4032986"/>
              <a:gd name="connsiteY37" fmla="*/ 1915427 h 2492943"/>
              <a:gd name="connsiteX38" fmla="*/ 375386 w 4032986"/>
              <a:gd name="connsiteY38" fmla="*/ 1944303 h 2492943"/>
              <a:gd name="connsiteX39" fmla="*/ 394636 w 4032986"/>
              <a:gd name="connsiteY39" fmla="*/ 2117558 h 2492943"/>
              <a:gd name="connsiteX40" fmla="*/ 404261 w 4032986"/>
              <a:gd name="connsiteY40" fmla="*/ 2069432 h 2492943"/>
              <a:gd name="connsiteX41" fmla="*/ 413887 w 4032986"/>
              <a:gd name="connsiteY41" fmla="*/ 2030930 h 2492943"/>
              <a:gd name="connsiteX42" fmla="*/ 452388 w 4032986"/>
              <a:gd name="connsiteY42" fmla="*/ 2040556 h 2492943"/>
              <a:gd name="connsiteX43" fmla="*/ 471638 w 4032986"/>
              <a:gd name="connsiteY43" fmla="*/ 2069432 h 2492943"/>
              <a:gd name="connsiteX44" fmla="*/ 510139 w 4032986"/>
              <a:gd name="connsiteY44" fmla="*/ 2127183 h 2492943"/>
              <a:gd name="connsiteX45" fmla="*/ 616017 w 4032986"/>
              <a:gd name="connsiteY45" fmla="*/ 2136808 h 2492943"/>
              <a:gd name="connsiteX46" fmla="*/ 702645 w 4032986"/>
              <a:gd name="connsiteY46" fmla="*/ 2165684 h 2492943"/>
              <a:gd name="connsiteX47" fmla="*/ 731520 w 4032986"/>
              <a:gd name="connsiteY47" fmla="*/ 2175309 h 2492943"/>
              <a:gd name="connsiteX48" fmla="*/ 981777 w 4032986"/>
              <a:gd name="connsiteY48" fmla="*/ 2194560 h 2492943"/>
              <a:gd name="connsiteX49" fmla="*/ 1164657 w 4032986"/>
              <a:gd name="connsiteY49" fmla="*/ 2213810 h 2492943"/>
              <a:gd name="connsiteX50" fmla="*/ 1193533 w 4032986"/>
              <a:gd name="connsiteY50" fmla="*/ 2223436 h 2492943"/>
              <a:gd name="connsiteX51" fmla="*/ 1328287 w 4032986"/>
              <a:gd name="connsiteY51" fmla="*/ 2233061 h 2492943"/>
              <a:gd name="connsiteX52" fmla="*/ 1357163 w 4032986"/>
              <a:gd name="connsiteY52" fmla="*/ 2242686 h 2492943"/>
              <a:gd name="connsiteX53" fmla="*/ 1386038 w 4032986"/>
              <a:gd name="connsiteY53" fmla="*/ 2261937 h 2492943"/>
              <a:gd name="connsiteX54" fmla="*/ 1453415 w 4032986"/>
              <a:gd name="connsiteY54" fmla="*/ 2271562 h 2492943"/>
              <a:gd name="connsiteX55" fmla="*/ 2030931 w 4032986"/>
              <a:gd name="connsiteY55" fmla="*/ 2281187 h 2492943"/>
              <a:gd name="connsiteX56" fmla="*/ 2367815 w 4032986"/>
              <a:gd name="connsiteY56" fmla="*/ 2281187 h 2492943"/>
              <a:gd name="connsiteX57" fmla="*/ 2483318 w 4032986"/>
              <a:gd name="connsiteY57" fmla="*/ 2271562 h 2492943"/>
              <a:gd name="connsiteX58" fmla="*/ 2512194 w 4032986"/>
              <a:gd name="connsiteY58" fmla="*/ 2252312 h 2492943"/>
              <a:gd name="connsiteX59" fmla="*/ 2579571 w 4032986"/>
              <a:gd name="connsiteY59" fmla="*/ 2261937 h 2492943"/>
              <a:gd name="connsiteX60" fmla="*/ 2637323 w 4032986"/>
              <a:gd name="connsiteY60" fmla="*/ 2310063 h 2492943"/>
              <a:gd name="connsiteX61" fmla="*/ 2695074 w 4032986"/>
              <a:gd name="connsiteY61" fmla="*/ 2319688 h 2492943"/>
              <a:gd name="connsiteX62" fmla="*/ 2723950 w 4032986"/>
              <a:gd name="connsiteY62" fmla="*/ 2338939 h 2492943"/>
              <a:gd name="connsiteX63" fmla="*/ 2733575 w 4032986"/>
              <a:gd name="connsiteY63" fmla="*/ 2367815 h 2492943"/>
              <a:gd name="connsiteX64" fmla="*/ 2762451 w 4032986"/>
              <a:gd name="connsiteY64" fmla="*/ 2377440 h 2492943"/>
              <a:gd name="connsiteX65" fmla="*/ 2810577 w 4032986"/>
              <a:gd name="connsiteY65" fmla="*/ 2387065 h 2492943"/>
              <a:gd name="connsiteX66" fmla="*/ 2839453 w 4032986"/>
              <a:gd name="connsiteY66" fmla="*/ 2396690 h 2492943"/>
              <a:gd name="connsiteX67" fmla="*/ 2906830 w 4032986"/>
              <a:gd name="connsiteY67" fmla="*/ 2406316 h 2492943"/>
              <a:gd name="connsiteX68" fmla="*/ 2935706 w 4032986"/>
              <a:gd name="connsiteY68" fmla="*/ 2435192 h 2492943"/>
              <a:gd name="connsiteX69" fmla="*/ 2964581 w 4032986"/>
              <a:gd name="connsiteY69" fmla="*/ 2454442 h 2492943"/>
              <a:gd name="connsiteX70" fmla="*/ 3012708 w 4032986"/>
              <a:gd name="connsiteY70" fmla="*/ 2492943 h 2492943"/>
              <a:gd name="connsiteX71" fmla="*/ 3080085 w 4032986"/>
              <a:gd name="connsiteY71" fmla="*/ 2473693 h 2492943"/>
              <a:gd name="connsiteX72" fmla="*/ 3108960 w 4032986"/>
              <a:gd name="connsiteY72" fmla="*/ 2444817 h 2492943"/>
              <a:gd name="connsiteX73" fmla="*/ 3262965 w 4032986"/>
              <a:gd name="connsiteY73" fmla="*/ 2435192 h 2492943"/>
              <a:gd name="connsiteX74" fmla="*/ 3291840 w 4032986"/>
              <a:gd name="connsiteY74" fmla="*/ 2425566 h 2492943"/>
              <a:gd name="connsiteX75" fmla="*/ 3339967 w 4032986"/>
              <a:gd name="connsiteY75" fmla="*/ 2290813 h 2492943"/>
              <a:gd name="connsiteX76" fmla="*/ 3368843 w 4032986"/>
              <a:gd name="connsiteY76" fmla="*/ 2281187 h 2492943"/>
              <a:gd name="connsiteX77" fmla="*/ 3397718 w 4032986"/>
              <a:gd name="connsiteY77" fmla="*/ 2252312 h 2492943"/>
              <a:gd name="connsiteX78" fmla="*/ 3426594 w 4032986"/>
              <a:gd name="connsiteY78" fmla="*/ 2233061 h 2492943"/>
              <a:gd name="connsiteX79" fmla="*/ 3474720 w 4032986"/>
              <a:gd name="connsiteY79" fmla="*/ 2194560 h 2492943"/>
              <a:gd name="connsiteX80" fmla="*/ 3484346 w 4032986"/>
              <a:gd name="connsiteY80" fmla="*/ 2165684 h 2492943"/>
              <a:gd name="connsiteX81" fmla="*/ 3503596 w 4032986"/>
              <a:gd name="connsiteY81" fmla="*/ 2136808 h 2492943"/>
              <a:gd name="connsiteX82" fmla="*/ 3513221 w 4032986"/>
              <a:gd name="connsiteY82" fmla="*/ 2069432 h 2492943"/>
              <a:gd name="connsiteX83" fmla="*/ 3522847 w 4032986"/>
              <a:gd name="connsiteY83" fmla="*/ 2021305 h 2492943"/>
              <a:gd name="connsiteX84" fmla="*/ 3551723 w 4032986"/>
              <a:gd name="connsiteY84" fmla="*/ 2002055 h 2492943"/>
              <a:gd name="connsiteX85" fmla="*/ 3619099 w 4032986"/>
              <a:gd name="connsiteY85" fmla="*/ 2011680 h 2492943"/>
              <a:gd name="connsiteX86" fmla="*/ 3667226 w 4032986"/>
              <a:gd name="connsiteY86" fmla="*/ 2069432 h 2492943"/>
              <a:gd name="connsiteX87" fmla="*/ 3696101 w 4032986"/>
              <a:gd name="connsiteY87" fmla="*/ 2098307 h 2492943"/>
              <a:gd name="connsiteX88" fmla="*/ 3744228 w 4032986"/>
              <a:gd name="connsiteY88" fmla="*/ 2146434 h 2492943"/>
              <a:gd name="connsiteX89" fmla="*/ 3773104 w 4032986"/>
              <a:gd name="connsiteY89" fmla="*/ 2136808 h 2492943"/>
              <a:gd name="connsiteX90" fmla="*/ 3782729 w 4032986"/>
              <a:gd name="connsiteY90" fmla="*/ 2088682 h 2492943"/>
              <a:gd name="connsiteX91" fmla="*/ 3792354 w 4032986"/>
              <a:gd name="connsiteY91" fmla="*/ 2059806 h 2492943"/>
              <a:gd name="connsiteX92" fmla="*/ 3821230 w 4032986"/>
              <a:gd name="connsiteY92" fmla="*/ 2088682 h 2492943"/>
              <a:gd name="connsiteX93" fmla="*/ 3840480 w 4032986"/>
              <a:gd name="connsiteY93" fmla="*/ 2184935 h 2492943"/>
              <a:gd name="connsiteX94" fmla="*/ 3869356 w 4032986"/>
              <a:gd name="connsiteY94" fmla="*/ 2146434 h 2492943"/>
              <a:gd name="connsiteX95" fmla="*/ 3907857 w 4032986"/>
              <a:gd name="connsiteY95" fmla="*/ 2059806 h 2492943"/>
              <a:gd name="connsiteX96" fmla="*/ 3936733 w 4032986"/>
              <a:gd name="connsiteY96" fmla="*/ 2050181 h 2492943"/>
              <a:gd name="connsiteX97" fmla="*/ 4013735 w 4032986"/>
              <a:gd name="connsiteY97" fmla="*/ 2011680 h 2492943"/>
              <a:gd name="connsiteX98" fmla="*/ 4032986 w 4032986"/>
              <a:gd name="connsiteY98" fmla="*/ 1982804 h 2492943"/>
              <a:gd name="connsiteX99" fmla="*/ 3965609 w 4032986"/>
              <a:gd name="connsiteY99" fmla="*/ 1944303 h 2492943"/>
              <a:gd name="connsiteX100" fmla="*/ 3907857 w 4032986"/>
              <a:gd name="connsiteY100" fmla="*/ 1896177 h 2492943"/>
              <a:gd name="connsiteX101" fmla="*/ 3850106 w 4032986"/>
              <a:gd name="connsiteY101" fmla="*/ 1857676 h 2492943"/>
              <a:gd name="connsiteX102" fmla="*/ 3830855 w 4032986"/>
              <a:gd name="connsiteY102" fmla="*/ 1886552 h 2492943"/>
              <a:gd name="connsiteX103" fmla="*/ 3782729 w 4032986"/>
              <a:gd name="connsiteY103" fmla="*/ 1876926 h 2492943"/>
              <a:gd name="connsiteX104" fmla="*/ 3744228 w 4032986"/>
              <a:gd name="connsiteY104" fmla="*/ 1848050 h 2492943"/>
              <a:gd name="connsiteX105" fmla="*/ 3696101 w 4032986"/>
              <a:gd name="connsiteY105" fmla="*/ 1790299 h 2492943"/>
              <a:gd name="connsiteX106" fmla="*/ 3686476 w 4032986"/>
              <a:gd name="connsiteY106" fmla="*/ 1722922 h 2492943"/>
              <a:gd name="connsiteX107" fmla="*/ 3599849 w 4032986"/>
              <a:gd name="connsiteY107" fmla="*/ 1751798 h 2492943"/>
              <a:gd name="connsiteX108" fmla="*/ 3570973 w 4032986"/>
              <a:gd name="connsiteY108" fmla="*/ 1790299 h 2492943"/>
              <a:gd name="connsiteX109" fmla="*/ 3513221 w 4032986"/>
              <a:gd name="connsiteY109" fmla="*/ 1838425 h 2492943"/>
              <a:gd name="connsiteX110" fmla="*/ 3503596 w 4032986"/>
              <a:gd name="connsiteY110" fmla="*/ 1876926 h 2492943"/>
              <a:gd name="connsiteX111" fmla="*/ 3484346 w 4032986"/>
              <a:gd name="connsiteY111" fmla="*/ 1963554 h 2492943"/>
              <a:gd name="connsiteX112" fmla="*/ 3465095 w 4032986"/>
              <a:gd name="connsiteY112" fmla="*/ 1992429 h 2492943"/>
              <a:gd name="connsiteX113" fmla="*/ 3436219 w 4032986"/>
              <a:gd name="connsiteY113" fmla="*/ 2002055 h 2492943"/>
              <a:gd name="connsiteX114" fmla="*/ 3407344 w 4032986"/>
              <a:gd name="connsiteY114" fmla="*/ 2021305 h 2492943"/>
              <a:gd name="connsiteX115" fmla="*/ 3397718 w 4032986"/>
              <a:gd name="connsiteY115" fmla="*/ 2050181 h 2492943"/>
              <a:gd name="connsiteX116" fmla="*/ 3388093 w 4032986"/>
              <a:gd name="connsiteY116" fmla="*/ 2088682 h 2492943"/>
              <a:gd name="connsiteX117" fmla="*/ 3378468 w 4032986"/>
              <a:gd name="connsiteY117" fmla="*/ 2050181 h 2492943"/>
              <a:gd name="connsiteX118" fmla="*/ 3407344 w 4032986"/>
              <a:gd name="connsiteY118" fmla="*/ 1857676 h 2492943"/>
              <a:gd name="connsiteX119" fmla="*/ 3426594 w 4032986"/>
              <a:gd name="connsiteY119" fmla="*/ 1828800 h 2492943"/>
              <a:gd name="connsiteX120" fmla="*/ 3455470 w 4032986"/>
              <a:gd name="connsiteY120" fmla="*/ 1809549 h 2492943"/>
              <a:gd name="connsiteX121" fmla="*/ 3503596 w 4032986"/>
              <a:gd name="connsiteY121" fmla="*/ 1771048 h 2492943"/>
              <a:gd name="connsiteX122" fmla="*/ 3522847 w 4032986"/>
              <a:gd name="connsiteY122" fmla="*/ 1742173 h 2492943"/>
              <a:gd name="connsiteX123" fmla="*/ 3551723 w 4032986"/>
              <a:gd name="connsiteY123" fmla="*/ 1722922 h 2492943"/>
              <a:gd name="connsiteX124" fmla="*/ 3619099 w 4032986"/>
              <a:gd name="connsiteY124" fmla="*/ 1655545 h 2492943"/>
              <a:gd name="connsiteX125" fmla="*/ 3647975 w 4032986"/>
              <a:gd name="connsiteY125" fmla="*/ 1626669 h 2492943"/>
              <a:gd name="connsiteX126" fmla="*/ 3686476 w 4032986"/>
              <a:gd name="connsiteY126" fmla="*/ 1568918 h 2492943"/>
              <a:gd name="connsiteX127" fmla="*/ 3715352 w 4032986"/>
              <a:gd name="connsiteY127" fmla="*/ 1549667 h 2492943"/>
              <a:gd name="connsiteX128" fmla="*/ 3734603 w 4032986"/>
              <a:gd name="connsiteY128" fmla="*/ 1520792 h 2492943"/>
              <a:gd name="connsiteX129" fmla="*/ 3792354 w 4032986"/>
              <a:gd name="connsiteY129" fmla="*/ 1501541 h 2492943"/>
              <a:gd name="connsiteX130" fmla="*/ 3821230 w 4032986"/>
              <a:gd name="connsiteY130" fmla="*/ 1472665 h 2492943"/>
              <a:gd name="connsiteX131" fmla="*/ 3850106 w 4032986"/>
              <a:gd name="connsiteY131" fmla="*/ 1463040 h 2492943"/>
              <a:gd name="connsiteX132" fmla="*/ 3869356 w 4032986"/>
              <a:gd name="connsiteY132" fmla="*/ 1395663 h 2492943"/>
              <a:gd name="connsiteX133" fmla="*/ 3888607 w 4032986"/>
              <a:gd name="connsiteY133" fmla="*/ 1366787 h 2492943"/>
              <a:gd name="connsiteX134" fmla="*/ 3917483 w 4032986"/>
              <a:gd name="connsiteY134" fmla="*/ 1270535 h 2492943"/>
              <a:gd name="connsiteX135" fmla="*/ 3936733 w 4032986"/>
              <a:gd name="connsiteY135" fmla="*/ 1241659 h 2492943"/>
              <a:gd name="connsiteX136" fmla="*/ 3927108 w 4032986"/>
              <a:gd name="connsiteY136" fmla="*/ 1116530 h 2492943"/>
              <a:gd name="connsiteX137" fmla="*/ 3801979 w 4032986"/>
              <a:gd name="connsiteY137" fmla="*/ 1126156 h 2492943"/>
              <a:gd name="connsiteX138" fmla="*/ 3792354 w 4032986"/>
              <a:gd name="connsiteY138" fmla="*/ 1270535 h 2492943"/>
              <a:gd name="connsiteX139" fmla="*/ 3763478 w 4032986"/>
              <a:gd name="connsiteY139" fmla="*/ 1337912 h 2492943"/>
              <a:gd name="connsiteX140" fmla="*/ 3753853 w 4032986"/>
              <a:gd name="connsiteY140" fmla="*/ 1299410 h 2492943"/>
              <a:gd name="connsiteX141" fmla="*/ 3744228 w 4032986"/>
              <a:gd name="connsiteY141" fmla="*/ 1164657 h 2492943"/>
              <a:gd name="connsiteX142" fmla="*/ 3686476 w 4032986"/>
              <a:gd name="connsiteY142" fmla="*/ 1155032 h 2492943"/>
              <a:gd name="connsiteX143" fmla="*/ 3657600 w 4032986"/>
              <a:gd name="connsiteY143" fmla="*/ 1135781 h 2492943"/>
              <a:gd name="connsiteX144" fmla="*/ 3628725 w 4032986"/>
              <a:gd name="connsiteY144" fmla="*/ 1126156 h 2492943"/>
              <a:gd name="connsiteX145" fmla="*/ 3599849 w 4032986"/>
              <a:gd name="connsiteY145" fmla="*/ 1097280 h 2492943"/>
              <a:gd name="connsiteX146" fmla="*/ 3570973 w 4032986"/>
              <a:gd name="connsiteY146" fmla="*/ 1029903 h 2492943"/>
              <a:gd name="connsiteX147" fmla="*/ 3561348 w 4032986"/>
              <a:gd name="connsiteY147" fmla="*/ 1001027 h 2492943"/>
              <a:gd name="connsiteX148" fmla="*/ 3522847 w 4032986"/>
              <a:gd name="connsiteY148" fmla="*/ 991402 h 2492943"/>
              <a:gd name="connsiteX149" fmla="*/ 3426594 w 4032986"/>
              <a:gd name="connsiteY149" fmla="*/ 972152 h 2492943"/>
              <a:gd name="connsiteX150" fmla="*/ 3407344 w 4032986"/>
              <a:gd name="connsiteY150" fmla="*/ 943276 h 2492943"/>
              <a:gd name="connsiteX151" fmla="*/ 3397718 w 4032986"/>
              <a:gd name="connsiteY151" fmla="*/ 914400 h 2492943"/>
              <a:gd name="connsiteX152" fmla="*/ 3368843 w 4032986"/>
              <a:gd name="connsiteY152" fmla="*/ 885524 h 2492943"/>
              <a:gd name="connsiteX153" fmla="*/ 3339967 w 4032986"/>
              <a:gd name="connsiteY153" fmla="*/ 866274 h 2492943"/>
              <a:gd name="connsiteX154" fmla="*/ 3185963 w 4032986"/>
              <a:gd name="connsiteY154" fmla="*/ 847023 h 2492943"/>
              <a:gd name="connsiteX155" fmla="*/ 3205213 w 4032986"/>
              <a:gd name="connsiteY155" fmla="*/ 952901 h 2492943"/>
              <a:gd name="connsiteX156" fmla="*/ 3195588 w 4032986"/>
              <a:gd name="connsiteY156" fmla="*/ 1029903 h 2492943"/>
              <a:gd name="connsiteX157" fmla="*/ 3157087 w 4032986"/>
              <a:gd name="connsiteY157" fmla="*/ 1039528 h 2492943"/>
              <a:gd name="connsiteX158" fmla="*/ 3080085 w 4032986"/>
              <a:gd name="connsiteY158" fmla="*/ 1058779 h 2492943"/>
              <a:gd name="connsiteX159" fmla="*/ 3051209 w 4032986"/>
              <a:gd name="connsiteY159" fmla="*/ 1020278 h 2492943"/>
              <a:gd name="connsiteX160" fmla="*/ 3022333 w 4032986"/>
              <a:gd name="connsiteY160" fmla="*/ 1001027 h 2492943"/>
              <a:gd name="connsiteX161" fmla="*/ 3012708 w 4032986"/>
              <a:gd name="connsiteY161" fmla="*/ 972152 h 2492943"/>
              <a:gd name="connsiteX162" fmla="*/ 2993457 w 4032986"/>
              <a:gd name="connsiteY162" fmla="*/ 943276 h 2492943"/>
              <a:gd name="connsiteX163" fmla="*/ 2926080 w 4032986"/>
              <a:gd name="connsiteY163" fmla="*/ 952901 h 2492943"/>
              <a:gd name="connsiteX164" fmla="*/ 2897205 w 4032986"/>
              <a:gd name="connsiteY164" fmla="*/ 962526 h 2492943"/>
              <a:gd name="connsiteX165" fmla="*/ 2887579 w 4032986"/>
              <a:gd name="connsiteY165" fmla="*/ 798897 h 2492943"/>
              <a:gd name="connsiteX166" fmla="*/ 2772076 w 4032986"/>
              <a:gd name="connsiteY166" fmla="*/ 779646 h 2492943"/>
              <a:gd name="connsiteX167" fmla="*/ 2723950 w 4032986"/>
              <a:gd name="connsiteY167" fmla="*/ 770021 h 2492943"/>
              <a:gd name="connsiteX168" fmla="*/ 2627697 w 4032986"/>
              <a:gd name="connsiteY168" fmla="*/ 818147 h 2492943"/>
              <a:gd name="connsiteX169" fmla="*/ 2627697 w 4032986"/>
              <a:gd name="connsiteY169" fmla="*/ 818147 h 2492943"/>
              <a:gd name="connsiteX170" fmla="*/ 2569946 w 4032986"/>
              <a:gd name="connsiteY170" fmla="*/ 837398 h 2492943"/>
              <a:gd name="connsiteX171" fmla="*/ 2579571 w 4032986"/>
              <a:gd name="connsiteY171" fmla="*/ 914400 h 2492943"/>
              <a:gd name="connsiteX172" fmla="*/ 2627697 w 4032986"/>
              <a:gd name="connsiteY172" fmla="*/ 924025 h 2492943"/>
              <a:gd name="connsiteX173" fmla="*/ 2646948 w 4032986"/>
              <a:gd name="connsiteY173" fmla="*/ 952901 h 2492943"/>
              <a:gd name="connsiteX174" fmla="*/ 2656573 w 4032986"/>
              <a:gd name="connsiteY174" fmla="*/ 1097280 h 2492943"/>
              <a:gd name="connsiteX175" fmla="*/ 2704699 w 4032986"/>
              <a:gd name="connsiteY175" fmla="*/ 1155032 h 2492943"/>
              <a:gd name="connsiteX176" fmla="*/ 2743200 w 4032986"/>
              <a:gd name="connsiteY176" fmla="*/ 1222408 h 2492943"/>
              <a:gd name="connsiteX177" fmla="*/ 2762451 w 4032986"/>
              <a:gd name="connsiteY177" fmla="*/ 1251284 h 2492943"/>
              <a:gd name="connsiteX178" fmla="*/ 2800952 w 4032986"/>
              <a:gd name="connsiteY178" fmla="*/ 1337912 h 2492943"/>
              <a:gd name="connsiteX179" fmla="*/ 2800952 w 4032986"/>
              <a:gd name="connsiteY179" fmla="*/ 1549667 h 2492943"/>
              <a:gd name="connsiteX180" fmla="*/ 2781701 w 4032986"/>
              <a:gd name="connsiteY180" fmla="*/ 1578543 h 2492943"/>
              <a:gd name="connsiteX181" fmla="*/ 2800952 w 4032986"/>
              <a:gd name="connsiteY181" fmla="*/ 1674796 h 2492943"/>
              <a:gd name="connsiteX182" fmla="*/ 2820203 w 4032986"/>
              <a:gd name="connsiteY182" fmla="*/ 1751798 h 2492943"/>
              <a:gd name="connsiteX183" fmla="*/ 2810577 w 4032986"/>
              <a:gd name="connsiteY183" fmla="*/ 1828800 h 2492943"/>
              <a:gd name="connsiteX184" fmla="*/ 2704699 w 4032986"/>
              <a:gd name="connsiteY184" fmla="*/ 1790299 h 2492943"/>
              <a:gd name="connsiteX185" fmla="*/ 2695074 w 4032986"/>
              <a:gd name="connsiteY185" fmla="*/ 1732547 h 2492943"/>
              <a:gd name="connsiteX186" fmla="*/ 2685449 w 4032986"/>
              <a:gd name="connsiteY186" fmla="*/ 1703672 h 2492943"/>
              <a:gd name="connsiteX187" fmla="*/ 2675824 w 4032986"/>
              <a:gd name="connsiteY187" fmla="*/ 1665170 h 2492943"/>
              <a:gd name="connsiteX188" fmla="*/ 2666198 w 4032986"/>
              <a:gd name="connsiteY188" fmla="*/ 1617044 h 2492943"/>
              <a:gd name="connsiteX189" fmla="*/ 2637323 w 4032986"/>
              <a:gd name="connsiteY189" fmla="*/ 1607419 h 2492943"/>
              <a:gd name="connsiteX190" fmla="*/ 2550695 w 4032986"/>
              <a:gd name="connsiteY190" fmla="*/ 1597794 h 2492943"/>
              <a:gd name="connsiteX191" fmla="*/ 2521819 w 4032986"/>
              <a:gd name="connsiteY191" fmla="*/ 1588168 h 2492943"/>
              <a:gd name="connsiteX192" fmla="*/ 2415941 w 4032986"/>
              <a:gd name="connsiteY192" fmla="*/ 1578543 h 2492943"/>
              <a:gd name="connsiteX193" fmla="*/ 2387066 w 4032986"/>
              <a:gd name="connsiteY193" fmla="*/ 1559293 h 2492943"/>
              <a:gd name="connsiteX194" fmla="*/ 2377440 w 4032986"/>
              <a:gd name="connsiteY194" fmla="*/ 1520792 h 2492943"/>
              <a:gd name="connsiteX195" fmla="*/ 2329314 w 4032986"/>
              <a:gd name="connsiteY195" fmla="*/ 1501541 h 2492943"/>
              <a:gd name="connsiteX196" fmla="*/ 2098308 w 4032986"/>
              <a:gd name="connsiteY196" fmla="*/ 1482290 h 2492943"/>
              <a:gd name="connsiteX197" fmla="*/ 2040556 w 4032986"/>
              <a:gd name="connsiteY197" fmla="*/ 1424539 h 2492943"/>
              <a:gd name="connsiteX198" fmla="*/ 2011680 w 4032986"/>
              <a:gd name="connsiteY198" fmla="*/ 1395663 h 2492943"/>
              <a:gd name="connsiteX199" fmla="*/ 1973179 w 4032986"/>
              <a:gd name="connsiteY199" fmla="*/ 1328286 h 2492943"/>
              <a:gd name="connsiteX200" fmla="*/ 1963554 w 4032986"/>
              <a:gd name="connsiteY200" fmla="*/ 1280160 h 2492943"/>
              <a:gd name="connsiteX201" fmla="*/ 1973179 w 4032986"/>
              <a:gd name="connsiteY201" fmla="*/ 1106905 h 2492943"/>
              <a:gd name="connsiteX202" fmla="*/ 1982805 w 4032986"/>
              <a:gd name="connsiteY202" fmla="*/ 1078029 h 2492943"/>
              <a:gd name="connsiteX203" fmla="*/ 2011680 w 4032986"/>
              <a:gd name="connsiteY203" fmla="*/ 1068404 h 2492943"/>
              <a:gd name="connsiteX204" fmla="*/ 2059807 w 4032986"/>
              <a:gd name="connsiteY204" fmla="*/ 1049154 h 2492943"/>
              <a:gd name="connsiteX205" fmla="*/ 2136809 w 4032986"/>
              <a:gd name="connsiteY205" fmla="*/ 1039528 h 2492943"/>
              <a:gd name="connsiteX206" fmla="*/ 2175310 w 4032986"/>
              <a:gd name="connsiteY206" fmla="*/ 1020278 h 2492943"/>
              <a:gd name="connsiteX207" fmla="*/ 2204186 w 4032986"/>
              <a:gd name="connsiteY207" fmla="*/ 962526 h 2492943"/>
              <a:gd name="connsiteX208" fmla="*/ 2194560 w 4032986"/>
              <a:gd name="connsiteY208" fmla="*/ 924025 h 2492943"/>
              <a:gd name="connsiteX209" fmla="*/ 2040556 w 4032986"/>
              <a:gd name="connsiteY209" fmla="*/ 895149 h 2492943"/>
              <a:gd name="connsiteX210" fmla="*/ 2011680 w 4032986"/>
              <a:gd name="connsiteY210" fmla="*/ 885524 h 2492943"/>
              <a:gd name="connsiteX211" fmla="*/ 2107933 w 4032986"/>
              <a:gd name="connsiteY211" fmla="*/ 856648 h 2492943"/>
              <a:gd name="connsiteX212" fmla="*/ 2156059 w 4032986"/>
              <a:gd name="connsiteY212" fmla="*/ 798897 h 2492943"/>
              <a:gd name="connsiteX213" fmla="*/ 2184935 w 4032986"/>
              <a:gd name="connsiteY213" fmla="*/ 741145 h 2492943"/>
              <a:gd name="connsiteX214" fmla="*/ 2194560 w 4032986"/>
              <a:gd name="connsiteY214" fmla="*/ 683394 h 2492943"/>
              <a:gd name="connsiteX215" fmla="*/ 2233061 w 4032986"/>
              <a:gd name="connsiteY215" fmla="*/ 616017 h 2492943"/>
              <a:gd name="connsiteX216" fmla="*/ 2281188 w 4032986"/>
              <a:gd name="connsiteY216" fmla="*/ 606392 h 2492943"/>
              <a:gd name="connsiteX217" fmla="*/ 2290813 w 4032986"/>
              <a:gd name="connsiteY217" fmla="*/ 577516 h 2492943"/>
              <a:gd name="connsiteX218" fmla="*/ 2300438 w 4032986"/>
              <a:gd name="connsiteY218" fmla="*/ 539015 h 2492943"/>
              <a:gd name="connsiteX219" fmla="*/ 2319689 w 4032986"/>
              <a:gd name="connsiteY219" fmla="*/ 481263 h 2492943"/>
              <a:gd name="connsiteX220" fmla="*/ 2310064 w 4032986"/>
              <a:gd name="connsiteY220" fmla="*/ 385010 h 2492943"/>
              <a:gd name="connsiteX221" fmla="*/ 2300438 w 4032986"/>
              <a:gd name="connsiteY221" fmla="*/ 346509 h 2492943"/>
              <a:gd name="connsiteX222" fmla="*/ 2261937 w 4032986"/>
              <a:gd name="connsiteY222" fmla="*/ 317634 h 2492943"/>
              <a:gd name="connsiteX223" fmla="*/ 2233061 w 4032986"/>
              <a:gd name="connsiteY223" fmla="*/ 365760 h 2492943"/>
              <a:gd name="connsiteX224" fmla="*/ 2204186 w 4032986"/>
              <a:gd name="connsiteY224" fmla="*/ 394636 h 2492943"/>
              <a:gd name="connsiteX225" fmla="*/ 2194560 w 4032986"/>
              <a:gd name="connsiteY225" fmla="*/ 423512 h 2492943"/>
              <a:gd name="connsiteX226" fmla="*/ 2184935 w 4032986"/>
              <a:gd name="connsiteY226" fmla="*/ 500514 h 2492943"/>
              <a:gd name="connsiteX227" fmla="*/ 2156059 w 4032986"/>
              <a:gd name="connsiteY227" fmla="*/ 519764 h 2492943"/>
              <a:gd name="connsiteX228" fmla="*/ 2136809 w 4032986"/>
              <a:gd name="connsiteY228" fmla="*/ 490888 h 2492943"/>
              <a:gd name="connsiteX229" fmla="*/ 2117558 w 4032986"/>
              <a:gd name="connsiteY229" fmla="*/ 375385 h 2492943"/>
              <a:gd name="connsiteX230" fmla="*/ 2107933 w 4032986"/>
              <a:gd name="connsiteY230" fmla="*/ 346509 h 2492943"/>
              <a:gd name="connsiteX231" fmla="*/ 2069432 w 4032986"/>
              <a:gd name="connsiteY231" fmla="*/ 510139 h 2492943"/>
              <a:gd name="connsiteX232" fmla="*/ 2050181 w 4032986"/>
              <a:gd name="connsiteY232" fmla="*/ 567890 h 2492943"/>
              <a:gd name="connsiteX233" fmla="*/ 2030931 w 4032986"/>
              <a:gd name="connsiteY233" fmla="*/ 365760 h 2492943"/>
              <a:gd name="connsiteX234" fmla="*/ 2011680 w 4032986"/>
              <a:gd name="connsiteY234" fmla="*/ 336884 h 2492943"/>
              <a:gd name="connsiteX235" fmla="*/ 1982805 w 4032986"/>
              <a:gd name="connsiteY235" fmla="*/ 317634 h 2492943"/>
              <a:gd name="connsiteX236" fmla="*/ 1944304 w 4032986"/>
              <a:gd name="connsiteY236" fmla="*/ 182880 h 2492943"/>
              <a:gd name="connsiteX237" fmla="*/ 1886552 w 4032986"/>
              <a:gd name="connsiteY237" fmla="*/ 192505 h 2492943"/>
              <a:gd name="connsiteX238" fmla="*/ 1876927 w 4032986"/>
              <a:gd name="connsiteY238" fmla="*/ 577516 h 2492943"/>
              <a:gd name="connsiteX239" fmla="*/ 1857676 w 4032986"/>
              <a:gd name="connsiteY239" fmla="*/ 635267 h 2492943"/>
              <a:gd name="connsiteX240" fmla="*/ 1838426 w 4032986"/>
              <a:gd name="connsiteY240" fmla="*/ 596766 h 2492943"/>
              <a:gd name="connsiteX241" fmla="*/ 1819175 w 4032986"/>
              <a:gd name="connsiteY241" fmla="*/ 539015 h 2492943"/>
              <a:gd name="connsiteX242" fmla="*/ 1799925 w 4032986"/>
              <a:gd name="connsiteY242" fmla="*/ 433137 h 2492943"/>
              <a:gd name="connsiteX243" fmla="*/ 1790299 w 4032986"/>
              <a:gd name="connsiteY243" fmla="*/ 539015 h 2492943"/>
              <a:gd name="connsiteX244" fmla="*/ 1713297 w 4032986"/>
              <a:gd name="connsiteY244" fmla="*/ 500514 h 2492943"/>
              <a:gd name="connsiteX245" fmla="*/ 1684421 w 4032986"/>
              <a:gd name="connsiteY245" fmla="*/ 490888 h 2492943"/>
              <a:gd name="connsiteX246" fmla="*/ 1530417 w 4032986"/>
              <a:gd name="connsiteY246" fmla="*/ 500514 h 2492943"/>
              <a:gd name="connsiteX247" fmla="*/ 1501541 w 4032986"/>
              <a:gd name="connsiteY247" fmla="*/ 529389 h 2492943"/>
              <a:gd name="connsiteX248" fmla="*/ 1463040 w 4032986"/>
              <a:gd name="connsiteY248" fmla="*/ 558265 h 2492943"/>
              <a:gd name="connsiteX249" fmla="*/ 1424539 w 4032986"/>
              <a:gd name="connsiteY249" fmla="*/ 596766 h 2492943"/>
              <a:gd name="connsiteX250" fmla="*/ 1405289 w 4032986"/>
              <a:gd name="connsiteY250" fmla="*/ 548640 h 2492943"/>
              <a:gd name="connsiteX251" fmla="*/ 1395664 w 4032986"/>
              <a:gd name="connsiteY251" fmla="*/ 423512 h 2492943"/>
              <a:gd name="connsiteX252" fmla="*/ 1366788 w 4032986"/>
              <a:gd name="connsiteY252" fmla="*/ 433137 h 2492943"/>
              <a:gd name="connsiteX253" fmla="*/ 1328287 w 4032986"/>
              <a:gd name="connsiteY253" fmla="*/ 471638 h 2492943"/>
              <a:gd name="connsiteX254" fmla="*/ 1289786 w 4032986"/>
              <a:gd name="connsiteY254" fmla="*/ 452387 h 2492943"/>
              <a:gd name="connsiteX255" fmla="*/ 1260910 w 4032986"/>
              <a:gd name="connsiteY255" fmla="*/ 423512 h 2492943"/>
              <a:gd name="connsiteX256" fmla="*/ 1232034 w 4032986"/>
              <a:gd name="connsiteY256" fmla="*/ 404261 h 2492943"/>
              <a:gd name="connsiteX257" fmla="*/ 1010653 w 4032986"/>
              <a:gd name="connsiteY257" fmla="*/ 365760 h 2492943"/>
              <a:gd name="connsiteX258" fmla="*/ 1020278 w 4032986"/>
              <a:gd name="connsiteY258" fmla="*/ 231006 h 2492943"/>
              <a:gd name="connsiteX259" fmla="*/ 885525 w 4032986"/>
              <a:gd name="connsiteY259" fmla="*/ 202130 h 2492943"/>
              <a:gd name="connsiteX260" fmla="*/ 847024 w 4032986"/>
              <a:gd name="connsiteY260" fmla="*/ 192505 h 2492943"/>
              <a:gd name="connsiteX261" fmla="*/ 779647 w 4032986"/>
              <a:gd name="connsiteY261" fmla="*/ 182880 h 2492943"/>
              <a:gd name="connsiteX262" fmla="*/ 606392 w 4032986"/>
              <a:gd name="connsiteY262" fmla="*/ 173255 h 2492943"/>
              <a:gd name="connsiteX263" fmla="*/ 625643 w 4032986"/>
              <a:gd name="connsiteY263" fmla="*/ 144379 h 2492943"/>
              <a:gd name="connsiteX264" fmla="*/ 567891 w 4032986"/>
              <a:gd name="connsiteY264" fmla="*/ 134754 h 2492943"/>
              <a:gd name="connsiteX265" fmla="*/ 500514 w 4032986"/>
              <a:gd name="connsiteY265" fmla="*/ 86627 h 2492943"/>
              <a:gd name="connsiteX266" fmla="*/ 500514 w 4032986"/>
              <a:gd name="connsiteY266" fmla="*/ 28876 h 2492943"/>
              <a:gd name="connsiteX267" fmla="*/ 500514 w 4032986"/>
              <a:gd name="connsiteY267" fmla="*/ 0 h 2492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</a:cxnLst>
            <a:rect l="l" t="t" r="r" b="b"/>
            <a:pathLst>
              <a:path w="4032986" h="2492943">
                <a:moveTo>
                  <a:pt x="500514" y="0"/>
                </a:moveTo>
                <a:lnTo>
                  <a:pt x="500514" y="0"/>
                </a:lnTo>
                <a:cubicBezTo>
                  <a:pt x="484472" y="22459"/>
                  <a:pt x="466588" y="43710"/>
                  <a:pt x="452388" y="67377"/>
                </a:cubicBezTo>
                <a:cubicBezTo>
                  <a:pt x="447168" y="76077"/>
                  <a:pt x="447690" y="87384"/>
                  <a:pt x="442763" y="96253"/>
                </a:cubicBezTo>
                <a:cubicBezTo>
                  <a:pt x="431527" y="116478"/>
                  <a:pt x="417095" y="134754"/>
                  <a:pt x="404261" y="154004"/>
                </a:cubicBezTo>
                <a:lnTo>
                  <a:pt x="385011" y="182880"/>
                </a:lnTo>
                <a:lnTo>
                  <a:pt x="365760" y="211756"/>
                </a:lnTo>
                <a:cubicBezTo>
                  <a:pt x="341569" y="284331"/>
                  <a:pt x="374199" y="194880"/>
                  <a:pt x="336885" y="269507"/>
                </a:cubicBezTo>
                <a:cubicBezTo>
                  <a:pt x="332347" y="278582"/>
                  <a:pt x="332186" y="289514"/>
                  <a:pt x="327259" y="298383"/>
                </a:cubicBezTo>
                <a:cubicBezTo>
                  <a:pt x="306369" y="335985"/>
                  <a:pt x="266626" y="390139"/>
                  <a:pt x="231007" y="413886"/>
                </a:cubicBezTo>
                <a:cubicBezTo>
                  <a:pt x="221382" y="420303"/>
                  <a:pt x="212478" y="427964"/>
                  <a:pt x="202131" y="433137"/>
                </a:cubicBezTo>
                <a:cubicBezTo>
                  <a:pt x="193056" y="437674"/>
                  <a:pt x="182880" y="439554"/>
                  <a:pt x="173255" y="442762"/>
                </a:cubicBezTo>
                <a:cubicBezTo>
                  <a:pt x="149062" y="515343"/>
                  <a:pt x="184511" y="428692"/>
                  <a:pt x="134754" y="490888"/>
                </a:cubicBezTo>
                <a:cubicBezTo>
                  <a:pt x="97419" y="537556"/>
                  <a:pt x="159256" y="508389"/>
                  <a:pt x="96253" y="529389"/>
                </a:cubicBezTo>
                <a:cubicBezTo>
                  <a:pt x="89836" y="539014"/>
                  <a:pt x="86036" y="551038"/>
                  <a:pt x="77003" y="558265"/>
                </a:cubicBezTo>
                <a:cubicBezTo>
                  <a:pt x="69080" y="564603"/>
                  <a:pt x="55301" y="560716"/>
                  <a:pt x="48127" y="567890"/>
                </a:cubicBezTo>
                <a:cubicBezTo>
                  <a:pt x="43510" y="572507"/>
                  <a:pt x="28977" y="634914"/>
                  <a:pt x="28876" y="635267"/>
                </a:cubicBezTo>
                <a:cubicBezTo>
                  <a:pt x="19434" y="668315"/>
                  <a:pt x="17113" y="668419"/>
                  <a:pt x="0" y="702644"/>
                </a:cubicBezTo>
                <a:cubicBezTo>
                  <a:pt x="54374" y="784203"/>
                  <a:pt x="-28636" y="650364"/>
                  <a:pt x="28876" y="808522"/>
                </a:cubicBezTo>
                <a:cubicBezTo>
                  <a:pt x="33528" y="821315"/>
                  <a:pt x="45853" y="830787"/>
                  <a:pt x="57752" y="837398"/>
                </a:cubicBezTo>
                <a:cubicBezTo>
                  <a:pt x="75490" y="847253"/>
                  <a:pt x="115504" y="856648"/>
                  <a:pt x="115504" y="856648"/>
                </a:cubicBezTo>
                <a:cubicBezTo>
                  <a:pt x="135933" y="917938"/>
                  <a:pt x="106653" y="857164"/>
                  <a:pt x="163630" y="895149"/>
                </a:cubicBezTo>
                <a:cubicBezTo>
                  <a:pt x="173255" y="901566"/>
                  <a:pt x="176463" y="914400"/>
                  <a:pt x="182880" y="924025"/>
                </a:cubicBezTo>
                <a:cubicBezTo>
                  <a:pt x="186089" y="940067"/>
                  <a:pt x="191147" y="955848"/>
                  <a:pt x="192506" y="972152"/>
                </a:cubicBezTo>
                <a:cubicBezTo>
                  <a:pt x="193756" y="987150"/>
                  <a:pt x="185966" y="1159661"/>
                  <a:pt x="221381" y="1212783"/>
                </a:cubicBezTo>
                <a:lnTo>
                  <a:pt x="240632" y="1241659"/>
                </a:lnTo>
                <a:cubicBezTo>
                  <a:pt x="255692" y="1286839"/>
                  <a:pt x="262123" y="1292689"/>
                  <a:pt x="240632" y="1357162"/>
                </a:cubicBezTo>
                <a:cubicBezTo>
                  <a:pt x="236327" y="1370076"/>
                  <a:pt x="220470" y="1375581"/>
                  <a:pt x="211756" y="1386038"/>
                </a:cubicBezTo>
                <a:cubicBezTo>
                  <a:pt x="204350" y="1394925"/>
                  <a:pt x="198923" y="1405289"/>
                  <a:pt x="192506" y="1414914"/>
                </a:cubicBezTo>
                <a:cubicBezTo>
                  <a:pt x="199948" y="1511657"/>
                  <a:pt x="168174" y="1527876"/>
                  <a:pt x="231007" y="1559293"/>
                </a:cubicBezTo>
                <a:cubicBezTo>
                  <a:pt x="240082" y="1563830"/>
                  <a:pt x="250258" y="1565710"/>
                  <a:pt x="259883" y="1568918"/>
                </a:cubicBezTo>
                <a:cubicBezTo>
                  <a:pt x="266300" y="1578543"/>
                  <a:pt x="278364" y="1586252"/>
                  <a:pt x="279133" y="1597794"/>
                </a:cubicBezTo>
                <a:cubicBezTo>
                  <a:pt x="284367" y="1676302"/>
                  <a:pt x="277602" y="1689016"/>
                  <a:pt x="259883" y="1742173"/>
                </a:cubicBezTo>
                <a:cubicBezTo>
                  <a:pt x="263091" y="1755007"/>
                  <a:pt x="266638" y="1767760"/>
                  <a:pt x="269508" y="1780674"/>
                </a:cubicBezTo>
                <a:cubicBezTo>
                  <a:pt x="273057" y="1796644"/>
                  <a:pt x="274828" y="1813017"/>
                  <a:pt x="279133" y="1828800"/>
                </a:cubicBezTo>
                <a:cubicBezTo>
                  <a:pt x="284472" y="1848377"/>
                  <a:pt x="285178" y="1871145"/>
                  <a:pt x="298384" y="1886552"/>
                </a:cubicBezTo>
                <a:cubicBezTo>
                  <a:pt x="306993" y="1896596"/>
                  <a:pt x="324051" y="1892969"/>
                  <a:pt x="336885" y="1896177"/>
                </a:cubicBezTo>
                <a:cubicBezTo>
                  <a:pt x="346510" y="1902594"/>
                  <a:pt x="358534" y="1906394"/>
                  <a:pt x="365760" y="1915427"/>
                </a:cubicBezTo>
                <a:cubicBezTo>
                  <a:pt x="372098" y="1923350"/>
                  <a:pt x="374266" y="1934219"/>
                  <a:pt x="375386" y="1944303"/>
                </a:cubicBezTo>
                <a:cubicBezTo>
                  <a:pt x="395987" y="2129711"/>
                  <a:pt x="367592" y="2036423"/>
                  <a:pt x="394636" y="2117558"/>
                </a:cubicBezTo>
                <a:cubicBezTo>
                  <a:pt x="397844" y="2101516"/>
                  <a:pt x="400712" y="2085402"/>
                  <a:pt x="404261" y="2069432"/>
                </a:cubicBezTo>
                <a:cubicBezTo>
                  <a:pt x="407131" y="2056518"/>
                  <a:pt x="402543" y="2037736"/>
                  <a:pt x="413887" y="2030930"/>
                </a:cubicBezTo>
                <a:cubicBezTo>
                  <a:pt x="425231" y="2024124"/>
                  <a:pt x="439554" y="2037347"/>
                  <a:pt x="452388" y="2040556"/>
                </a:cubicBezTo>
                <a:cubicBezTo>
                  <a:pt x="458805" y="2050181"/>
                  <a:pt x="466465" y="2059085"/>
                  <a:pt x="471638" y="2069432"/>
                </a:cubicBezTo>
                <a:cubicBezTo>
                  <a:pt x="482497" y="2091150"/>
                  <a:pt x="478211" y="2118061"/>
                  <a:pt x="510139" y="2127183"/>
                </a:cubicBezTo>
                <a:cubicBezTo>
                  <a:pt x="544214" y="2136919"/>
                  <a:pt x="580724" y="2133600"/>
                  <a:pt x="616017" y="2136808"/>
                </a:cubicBezTo>
                <a:lnTo>
                  <a:pt x="702645" y="2165684"/>
                </a:lnTo>
                <a:cubicBezTo>
                  <a:pt x="712270" y="2168892"/>
                  <a:pt x="721416" y="2174390"/>
                  <a:pt x="731520" y="2175309"/>
                </a:cubicBezTo>
                <a:cubicBezTo>
                  <a:pt x="885433" y="2189302"/>
                  <a:pt x="802038" y="2182578"/>
                  <a:pt x="981777" y="2194560"/>
                </a:cubicBezTo>
                <a:cubicBezTo>
                  <a:pt x="1065520" y="2222473"/>
                  <a:pt x="969747" y="2193293"/>
                  <a:pt x="1164657" y="2213810"/>
                </a:cubicBezTo>
                <a:cubicBezTo>
                  <a:pt x="1174747" y="2214872"/>
                  <a:pt x="1183456" y="2222250"/>
                  <a:pt x="1193533" y="2223436"/>
                </a:cubicBezTo>
                <a:cubicBezTo>
                  <a:pt x="1238257" y="2228698"/>
                  <a:pt x="1283369" y="2229853"/>
                  <a:pt x="1328287" y="2233061"/>
                </a:cubicBezTo>
                <a:cubicBezTo>
                  <a:pt x="1337912" y="2236269"/>
                  <a:pt x="1348088" y="2238149"/>
                  <a:pt x="1357163" y="2242686"/>
                </a:cubicBezTo>
                <a:cubicBezTo>
                  <a:pt x="1367510" y="2247859"/>
                  <a:pt x="1374958" y="2258613"/>
                  <a:pt x="1386038" y="2261937"/>
                </a:cubicBezTo>
                <a:cubicBezTo>
                  <a:pt x="1407768" y="2268456"/>
                  <a:pt x="1430738" y="2270885"/>
                  <a:pt x="1453415" y="2271562"/>
                </a:cubicBezTo>
                <a:cubicBezTo>
                  <a:pt x="1645861" y="2277307"/>
                  <a:pt x="1838426" y="2277979"/>
                  <a:pt x="2030931" y="2281187"/>
                </a:cubicBezTo>
                <a:cubicBezTo>
                  <a:pt x="2156076" y="2322905"/>
                  <a:pt x="2061595" y="2295106"/>
                  <a:pt x="2367815" y="2281187"/>
                </a:cubicBezTo>
                <a:cubicBezTo>
                  <a:pt x="2406410" y="2279433"/>
                  <a:pt x="2444817" y="2274770"/>
                  <a:pt x="2483318" y="2271562"/>
                </a:cubicBezTo>
                <a:cubicBezTo>
                  <a:pt x="2492943" y="2265145"/>
                  <a:pt x="2500683" y="2253463"/>
                  <a:pt x="2512194" y="2252312"/>
                </a:cubicBezTo>
                <a:cubicBezTo>
                  <a:pt x="2534768" y="2250055"/>
                  <a:pt x="2558507" y="2253511"/>
                  <a:pt x="2579571" y="2261937"/>
                </a:cubicBezTo>
                <a:cubicBezTo>
                  <a:pt x="2713602" y="2315549"/>
                  <a:pt x="2514709" y="2269192"/>
                  <a:pt x="2637323" y="2310063"/>
                </a:cubicBezTo>
                <a:cubicBezTo>
                  <a:pt x="2655837" y="2316234"/>
                  <a:pt x="2675824" y="2316480"/>
                  <a:pt x="2695074" y="2319688"/>
                </a:cubicBezTo>
                <a:cubicBezTo>
                  <a:pt x="2704699" y="2326105"/>
                  <a:pt x="2716723" y="2329906"/>
                  <a:pt x="2723950" y="2338939"/>
                </a:cubicBezTo>
                <a:cubicBezTo>
                  <a:pt x="2730288" y="2346862"/>
                  <a:pt x="2726401" y="2360641"/>
                  <a:pt x="2733575" y="2367815"/>
                </a:cubicBezTo>
                <a:cubicBezTo>
                  <a:pt x="2740749" y="2374989"/>
                  <a:pt x="2752608" y="2374979"/>
                  <a:pt x="2762451" y="2377440"/>
                </a:cubicBezTo>
                <a:cubicBezTo>
                  <a:pt x="2778322" y="2381408"/>
                  <a:pt x="2794706" y="2383097"/>
                  <a:pt x="2810577" y="2387065"/>
                </a:cubicBezTo>
                <a:cubicBezTo>
                  <a:pt x="2820420" y="2389526"/>
                  <a:pt x="2829504" y="2394700"/>
                  <a:pt x="2839453" y="2396690"/>
                </a:cubicBezTo>
                <a:cubicBezTo>
                  <a:pt x="2861699" y="2401139"/>
                  <a:pt x="2884371" y="2403107"/>
                  <a:pt x="2906830" y="2406316"/>
                </a:cubicBezTo>
                <a:cubicBezTo>
                  <a:pt x="2916455" y="2415941"/>
                  <a:pt x="2925249" y="2426478"/>
                  <a:pt x="2935706" y="2435192"/>
                </a:cubicBezTo>
                <a:cubicBezTo>
                  <a:pt x="2944593" y="2442598"/>
                  <a:pt x="2956401" y="2446262"/>
                  <a:pt x="2964581" y="2454442"/>
                </a:cubicBezTo>
                <a:cubicBezTo>
                  <a:pt x="3008118" y="2497979"/>
                  <a:pt x="2956493" y="2474205"/>
                  <a:pt x="3012708" y="2492943"/>
                </a:cubicBezTo>
                <a:cubicBezTo>
                  <a:pt x="3017841" y="2491660"/>
                  <a:pt x="3071801" y="2479216"/>
                  <a:pt x="3080085" y="2473693"/>
                </a:cubicBezTo>
                <a:cubicBezTo>
                  <a:pt x="3091411" y="2466142"/>
                  <a:pt x="3095640" y="2447621"/>
                  <a:pt x="3108960" y="2444817"/>
                </a:cubicBezTo>
                <a:cubicBezTo>
                  <a:pt x="3159292" y="2434221"/>
                  <a:pt x="3211630" y="2438400"/>
                  <a:pt x="3262965" y="2435192"/>
                </a:cubicBezTo>
                <a:cubicBezTo>
                  <a:pt x="3272590" y="2431983"/>
                  <a:pt x="3283918" y="2431904"/>
                  <a:pt x="3291840" y="2425566"/>
                </a:cubicBezTo>
                <a:cubicBezTo>
                  <a:pt x="3335364" y="2390746"/>
                  <a:pt x="3296442" y="2325632"/>
                  <a:pt x="3339967" y="2290813"/>
                </a:cubicBezTo>
                <a:cubicBezTo>
                  <a:pt x="3347890" y="2284475"/>
                  <a:pt x="3359218" y="2284396"/>
                  <a:pt x="3368843" y="2281187"/>
                </a:cubicBezTo>
                <a:cubicBezTo>
                  <a:pt x="3378468" y="2271562"/>
                  <a:pt x="3387261" y="2261026"/>
                  <a:pt x="3397718" y="2252312"/>
                </a:cubicBezTo>
                <a:cubicBezTo>
                  <a:pt x="3406605" y="2244906"/>
                  <a:pt x="3418414" y="2241241"/>
                  <a:pt x="3426594" y="2233061"/>
                </a:cubicBezTo>
                <a:cubicBezTo>
                  <a:pt x="3470131" y="2189524"/>
                  <a:pt x="3418507" y="2213298"/>
                  <a:pt x="3474720" y="2194560"/>
                </a:cubicBezTo>
                <a:cubicBezTo>
                  <a:pt x="3477929" y="2184935"/>
                  <a:pt x="3479809" y="2174759"/>
                  <a:pt x="3484346" y="2165684"/>
                </a:cubicBezTo>
                <a:cubicBezTo>
                  <a:pt x="3489519" y="2155337"/>
                  <a:pt x="3500272" y="2147888"/>
                  <a:pt x="3503596" y="2136808"/>
                </a:cubicBezTo>
                <a:cubicBezTo>
                  <a:pt x="3510115" y="2115078"/>
                  <a:pt x="3509491" y="2091810"/>
                  <a:pt x="3513221" y="2069432"/>
                </a:cubicBezTo>
                <a:cubicBezTo>
                  <a:pt x="3515911" y="2053295"/>
                  <a:pt x="3514730" y="2035509"/>
                  <a:pt x="3522847" y="2021305"/>
                </a:cubicBezTo>
                <a:cubicBezTo>
                  <a:pt x="3528586" y="2011261"/>
                  <a:pt x="3542098" y="2008472"/>
                  <a:pt x="3551723" y="2002055"/>
                </a:cubicBezTo>
                <a:cubicBezTo>
                  <a:pt x="3574182" y="2005263"/>
                  <a:pt x="3598035" y="2003254"/>
                  <a:pt x="3619099" y="2011680"/>
                </a:cubicBezTo>
                <a:cubicBezTo>
                  <a:pt x="3640189" y="2020116"/>
                  <a:pt x="3653993" y="2053552"/>
                  <a:pt x="3667226" y="2069432"/>
                </a:cubicBezTo>
                <a:cubicBezTo>
                  <a:pt x="3675940" y="2079889"/>
                  <a:pt x="3687387" y="2087850"/>
                  <a:pt x="3696101" y="2098307"/>
                </a:cubicBezTo>
                <a:cubicBezTo>
                  <a:pt x="3736207" y="2146434"/>
                  <a:pt x="3691289" y="2111141"/>
                  <a:pt x="3744228" y="2146434"/>
                </a:cubicBezTo>
                <a:cubicBezTo>
                  <a:pt x="3753853" y="2143225"/>
                  <a:pt x="3767476" y="2145250"/>
                  <a:pt x="3773104" y="2136808"/>
                </a:cubicBezTo>
                <a:cubicBezTo>
                  <a:pt x="3782179" y="2123196"/>
                  <a:pt x="3778761" y="2104553"/>
                  <a:pt x="3782729" y="2088682"/>
                </a:cubicBezTo>
                <a:cubicBezTo>
                  <a:pt x="3785190" y="2078839"/>
                  <a:pt x="3789146" y="2069431"/>
                  <a:pt x="3792354" y="2059806"/>
                </a:cubicBezTo>
                <a:cubicBezTo>
                  <a:pt x="3801979" y="2069431"/>
                  <a:pt x="3813679" y="2077356"/>
                  <a:pt x="3821230" y="2088682"/>
                </a:cubicBezTo>
                <a:cubicBezTo>
                  <a:pt x="3833447" y="2107008"/>
                  <a:pt x="3839665" y="2179230"/>
                  <a:pt x="3840480" y="2184935"/>
                </a:cubicBezTo>
                <a:cubicBezTo>
                  <a:pt x="3850105" y="2172101"/>
                  <a:pt x="3862182" y="2160782"/>
                  <a:pt x="3869356" y="2146434"/>
                </a:cubicBezTo>
                <a:cubicBezTo>
                  <a:pt x="3880138" y="2124870"/>
                  <a:pt x="3884265" y="2078680"/>
                  <a:pt x="3907857" y="2059806"/>
                </a:cubicBezTo>
                <a:cubicBezTo>
                  <a:pt x="3915780" y="2053468"/>
                  <a:pt x="3927496" y="2054379"/>
                  <a:pt x="3936733" y="2050181"/>
                </a:cubicBezTo>
                <a:cubicBezTo>
                  <a:pt x="3962858" y="2038306"/>
                  <a:pt x="4013735" y="2011680"/>
                  <a:pt x="4013735" y="2011680"/>
                </a:cubicBezTo>
                <a:cubicBezTo>
                  <a:pt x="4020152" y="2002055"/>
                  <a:pt x="4032986" y="1994372"/>
                  <a:pt x="4032986" y="1982804"/>
                </a:cubicBezTo>
                <a:cubicBezTo>
                  <a:pt x="4032986" y="1945981"/>
                  <a:pt x="3985021" y="1948185"/>
                  <a:pt x="3965609" y="1944303"/>
                </a:cubicBezTo>
                <a:cubicBezTo>
                  <a:pt x="3946358" y="1928261"/>
                  <a:pt x="3927904" y="1911212"/>
                  <a:pt x="3907857" y="1896177"/>
                </a:cubicBezTo>
                <a:cubicBezTo>
                  <a:pt x="3889348" y="1882295"/>
                  <a:pt x="3850106" y="1857676"/>
                  <a:pt x="3850106" y="1857676"/>
                </a:cubicBezTo>
                <a:cubicBezTo>
                  <a:pt x="3843689" y="1867301"/>
                  <a:pt x="3841978" y="1883374"/>
                  <a:pt x="3830855" y="1886552"/>
                </a:cubicBezTo>
                <a:cubicBezTo>
                  <a:pt x="3815125" y="1891046"/>
                  <a:pt x="3797679" y="1883570"/>
                  <a:pt x="3782729" y="1876926"/>
                </a:cubicBezTo>
                <a:cubicBezTo>
                  <a:pt x="3768070" y="1870411"/>
                  <a:pt x="3756408" y="1858490"/>
                  <a:pt x="3744228" y="1848050"/>
                </a:cubicBezTo>
                <a:cubicBezTo>
                  <a:pt x="3715405" y="1823345"/>
                  <a:pt x="3715905" y="1820005"/>
                  <a:pt x="3696101" y="1790299"/>
                </a:cubicBezTo>
                <a:cubicBezTo>
                  <a:pt x="3692893" y="1767840"/>
                  <a:pt x="3702518" y="1738964"/>
                  <a:pt x="3686476" y="1722922"/>
                </a:cubicBezTo>
                <a:cubicBezTo>
                  <a:pt x="3674036" y="1710482"/>
                  <a:pt x="3609343" y="1747051"/>
                  <a:pt x="3599849" y="1751798"/>
                </a:cubicBezTo>
                <a:cubicBezTo>
                  <a:pt x="3590224" y="1764632"/>
                  <a:pt x="3583153" y="1779859"/>
                  <a:pt x="3570973" y="1790299"/>
                </a:cubicBezTo>
                <a:cubicBezTo>
                  <a:pt x="3494986" y="1855430"/>
                  <a:pt x="3562311" y="1764791"/>
                  <a:pt x="3513221" y="1838425"/>
                </a:cubicBezTo>
                <a:cubicBezTo>
                  <a:pt x="3510013" y="1851259"/>
                  <a:pt x="3506190" y="1863954"/>
                  <a:pt x="3503596" y="1876926"/>
                </a:cubicBezTo>
                <a:cubicBezTo>
                  <a:pt x="3498668" y="1901567"/>
                  <a:pt x="3496833" y="1938580"/>
                  <a:pt x="3484346" y="1963554"/>
                </a:cubicBezTo>
                <a:cubicBezTo>
                  <a:pt x="3479173" y="1973901"/>
                  <a:pt x="3474128" y="1985203"/>
                  <a:pt x="3465095" y="1992429"/>
                </a:cubicBezTo>
                <a:cubicBezTo>
                  <a:pt x="3457172" y="1998767"/>
                  <a:pt x="3445294" y="1997517"/>
                  <a:pt x="3436219" y="2002055"/>
                </a:cubicBezTo>
                <a:cubicBezTo>
                  <a:pt x="3425872" y="2007228"/>
                  <a:pt x="3416969" y="2014888"/>
                  <a:pt x="3407344" y="2021305"/>
                </a:cubicBezTo>
                <a:cubicBezTo>
                  <a:pt x="3404135" y="2030930"/>
                  <a:pt x="3400505" y="2040425"/>
                  <a:pt x="3397718" y="2050181"/>
                </a:cubicBezTo>
                <a:cubicBezTo>
                  <a:pt x="3394084" y="2062901"/>
                  <a:pt x="3401322" y="2088682"/>
                  <a:pt x="3388093" y="2088682"/>
                </a:cubicBezTo>
                <a:cubicBezTo>
                  <a:pt x="3374864" y="2088682"/>
                  <a:pt x="3381676" y="2063015"/>
                  <a:pt x="3378468" y="2050181"/>
                </a:cubicBezTo>
                <a:cubicBezTo>
                  <a:pt x="3380621" y="2020044"/>
                  <a:pt x="3377871" y="1901888"/>
                  <a:pt x="3407344" y="1857676"/>
                </a:cubicBezTo>
                <a:cubicBezTo>
                  <a:pt x="3413761" y="1848051"/>
                  <a:pt x="3418414" y="1836980"/>
                  <a:pt x="3426594" y="1828800"/>
                </a:cubicBezTo>
                <a:cubicBezTo>
                  <a:pt x="3434774" y="1820620"/>
                  <a:pt x="3445845" y="1815966"/>
                  <a:pt x="3455470" y="1809549"/>
                </a:cubicBezTo>
                <a:cubicBezTo>
                  <a:pt x="3510635" y="1726802"/>
                  <a:pt x="3437182" y="1824179"/>
                  <a:pt x="3503596" y="1771048"/>
                </a:cubicBezTo>
                <a:cubicBezTo>
                  <a:pt x="3512629" y="1763822"/>
                  <a:pt x="3514667" y="1750353"/>
                  <a:pt x="3522847" y="1742173"/>
                </a:cubicBezTo>
                <a:cubicBezTo>
                  <a:pt x="3531027" y="1733993"/>
                  <a:pt x="3542098" y="1729339"/>
                  <a:pt x="3551723" y="1722922"/>
                </a:cubicBezTo>
                <a:cubicBezTo>
                  <a:pt x="3595852" y="1656728"/>
                  <a:pt x="3568275" y="1672486"/>
                  <a:pt x="3619099" y="1655545"/>
                </a:cubicBezTo>
                <a:cubicBezTo>
                  <a:pt x="3628724" y="1645920"/>
                  <a:pt x="3639618" y="1637414"/>
                  <a:pt x="3647975" y="1626669"/>
                </a:cubicBezTo>
                <a:cubicBezTo>
                  <a:pt x="3662179" y="1608407"/>
                  <a:pt x="3667226" y="1581752"/>
                  <a:pt x="3686476" y="1568918"/>
                </a:cubicBezTo>
                <a:lnTo>
                  <a:pt x="3715352" y="1549667"/>
                </a:lnTo>
                <a:cubicBezTo>
                  <a:pt x="3721769" y="1540042"/>
                  <a:pt x="3724793" y="1526923"/>
                  <a:pt x="3734603" y="1520792"/>
                </a:cubicBezTo>
                <a:cubicBezTo>
                  <a:pt x="3751810" y="1510037"/>
                  <a:pt x="3792354" y="1501541"/>
                  <a:pt x="3792354" y="1501541"/>
                </a:cubicBezTo>
                <a:cubicBezTo>
                  <a:pt x="3801979" y="1491916"/>
                  <a:pt x="3809904" y="1480216"/>
                  <a:pt x="3821230" y="1472665"/>
                </a:cubicBezTo>
                <a:cubicBezTo>
                  <a:pt x="3829672" y="1467037"/>
                  <a:pt x="3842932" y="1470214"/>
                  <a:pt x="3850106" y="1463040"/>
                </a:cubicBezTo>
                <a:cubicBezTo>
                  <a:pt x="3854788" y="1458358"/>
                  <a:pt x="3869169" y="1396100"/>
                  <a:pt x="3869356" y="1395663"/>
                </a:cubicBezTo>
                <a:cubicBezTo>
                  <a:pt x="3873913" y="1385030"/>
                  <a:pt x="3882190" y="1376412"/>
                  <a:pt x="3888607" y="1366787"/>
                </a:cubicBezTo>
                <a:cubicBezTo>
                  <a:pt x="3893988" y="1345262"/>
                  <a:pt x="3908107" y="1284599"/>
                  <a:pt x="3917483" y="1270535"/>
                </a:cubicBezTo>
                <a:lnTo>
                  <a:pt x="3936733" y="1241659"/>
                </a:lnTo>
                <a:cubicBezTo>
                  <a:pt x="3933525" y="1199949"/>
                  <a:pt x="3958870" y="1143754"/>
                  <a:pt x="3927108" y="1116530"/>
                </a:cubicBezTo>
                <a:cubicBezTo>
                  <a:pt x="3895346" y="1089306"/>
                  <a:pt x="3829526" y="1094673"/>
                  <a:pt x="3801979" y="1126156"/>
                </a:cubicBezTo>
                <a:cubicBezTo>
                  <a:pt x="3770217" y="1162455"/>
                  <a:pt x="3797403" y="1222567"/>
                  <a:pt x="3792354" y="1270535"/>
                </a:cubicBezTo>
                <a:cubicBezTo>
                  <a:pt x="3788469" y="1307440"/>
                  <a:pt x="3782594" y="1309239"/>
                  <a:pt x="3763478" y="1337912"/>
                </a:cubicBezTo>
                <a:cubicBezTo>
                  <a:pt x="3760270" y="1325078"/>
                  <a:pt x="3755314" y="1312558"/>
                  <a:pt x="3753853" y="1299410"/>
                </a:cubicBezTo>
                <a:cubicBezTo>
                  <a:pt x="3748880" y="1254653"/>
                  <a:pt x="3763272" y="1205464"/>
                  <a:pt x="3744228" y="1164657"/>
                </a:cubicBezTo>
                <a:cubicBezTo>
                  <a:pt x="3735975" y="1146972"/>
                  <a:pt x="3705727" y="1158240"/>
                  <a:pt x="3686476" y="1155032"/>
                </a:cubicBezTo>
                <a:cubicBezTo>
                  <a:pt x="3676851" y="1148615"/>
                  <a:pt x="3667947" y="1140955"/>
                  <a:pt x="3657600" y="1135781"/>
                </a:cubicBezTo>
                <a:cubicBezTo>
                  <a:pt x="3648525" y="1131244"/>
                  <a:pt x="3637167" y="1131784"/>
                  <a:pt x="3628725" y="1126156"/>
                </a:cubicBezTo>
                <a:cubicBezTo>
                  <a:pt x="3617399" y="1118605"/>
                  <a:pt x="3609474" y="1106905"/>
                  <a:pt x="3599849" y="1097280"/>
                </a:cubicBezTo>
                <a:cubicBezTo>
                  <a:pt x="3579817" y="1017150"/>
                  <a:pt x="3604209" y="1096376"/>
                  <a:pt x="3570973" y="1029903"/>
                </a:cubicBezTo>
                <a:cubicBezTo>
                  <a:pt x="3566436" y="1020828"/>
                  <a:pt x="3569271" y="1007365"/>
                  <a:pt x="3561348" y="1001027"/>
                </a:cubicBezTo>
                <a:cubicBezTo>
                  <a:pt x="3551018" y="992763"/>
                  <a:pt x="3535782" y="994174"/>
                  <a:pt x="3522847" y="991402"/>
                </a:cubicBezTo>
                <a:cubicBezTo>
                  <a:pt x="3490854" y="984546"/>
                  <a:pt x="3458678" y="978569"/>
                  <a:pt x="3426594" y="972152"/>
                </a:cubicBezTo>
                <a:cubicBezTo>
                  <a:pt x="3420177" y="962527"/>
                  <a:pt x="3412517" y="953623"/>
                  <a:pt x="3407344" y="943276"/>
                </a:cubicBezTo>
                <a:cubicBezTo>
                  <a:pt x="3402807" y="934201"/>
                  <a:pt x="3403346" y="922842"/>
                  <a:pt x="3397718" y="914400"/>
                </a:cubicBezTo>
                <a:cubicBezTo>
                  <a:pt x="3390167" y="903074"/>
                  <a:pt x="3379300" y="894238"/>
                  <a:pt x="3368843" y="885524"/>
                </a:cubicBezTo>
                <a:cubicBezTo>
                  <a:pt x="3359956" y="878118"/>
                  <a:pt x="3350314" y="871447"/>
                  <a:pt x="3339967" y="866274"/>
                </a:cubicBezTo>
                <a:cubicBezTo>
                  <a:pt x="3298411" y="845496"/>
                  <a:pt x="3209864" y="848861"/>
                  <a:pt x="3185963" y="847023"/>
                </a:cubicBezTo>
                <a:cubicBezTo>
                  <a:pt x="3199499" y="887632"/>
                  <a:pt x="3205213" y="898483"/>
                  <a:pt x="3205213" y="952901"/>
                </a:cubicBezTo>
                <a:cubicBezTo>
                  <a:pt x="3205213" y="978768"/>
                  <a:pt x="3208150" y="1007291"/>
                  <a:pt x="3195588" y="1029903"/>
                </a:cubicBezTo>
                <a:cubicBezTo>
                  <a:pt x="3189164" y="1041467"/>
                  <a:pt x="3170001" y="1036658"/>
                  <a:pt x="3157087" y="1039528"/>
                </a:cubicBezTo>
                <a:cubicBezTo>
                  <a:pt x="3087400" y="1055014"/>
                  <a:pt x="3131681" y="1041580"/>
                  <a:pt x="3080085" y="1058779"/>
                </a:cubicBezTo>
                <a:cubicBezTo>
                  <a:pt x="3070460" y="1045945"/>
                  <a:pt x="3062553" y="1031622"/>
                  <a:pt x="3051209" y="1020278"/>
                </a:cubicBezTo>
                <a:cubicBezTo>
                  <a:pt x="3043029" y="1012098"/>
                  <a:pt x="3029560" y="1010060"/>
                  <a:pt x="3022333" y="1001027"/>
                </a:cubicBezTo>
                <a:cubicBezTo>
                  <a:pt x="3015995" y="993105"/>
                  <a:pt x="3017245" y="981227"/>
                  <a:pt x="3012708" y="972152"/>
                </a:cubicBezTo>
                <a:cubicBezTo>
                  <a:pt x="3007534" y="961805"/>
                  <a:pt x="2999874" y="952901"/>
                  <a:pt x="2993457" y="943276"/>
                </a:cubicBezTo>
                <a:cubicBezTo>
                  <a:pt x="2970998" y="946484"/>
                  <a:pt x="2948326" y="948452"/>
                  <a:pt x="2926080" y="952901"/>
                </a:cubicBezTo>
                <a:cubicBezTo>
                  <a:pt x="2916131" y="954891"/>
                  <a:pt x="2899666" y="972369"/>
                  <a:pt x="2897205" y="962526"/>
                </a:cubicBezTo>
                <a:cubicBezTo>
                  <a:pt x="2883954" y="909520"/>
                  <a:pt x="2918432" y="843989"/>
                  <a:pt x="2887579" y="798897"/>
                </a:cubicBezTo>
                <a:cubicBezTo>
                  <a:pt x="2865538" y="766684"/>
                  <a:pt x="2810350" y="787301"/>
                  <a:pt x="2772076" y="779646"/>
                </a:cubicBezTo>
                <a:lnTo>
                  <a:pt x="2723950" y="770021"/>
                </a:lnTo>
                <a:cubicBezTo>
                  <a:pt x="2663003" y="785257"/>
                  <a:pt x="2696456" y="772308"/>
                  <a:pt x="2627697" y="818147"/>
                </a:cubicBezTo>
                <a:lnTo>
                  <a:pt x="2627697" y="818147"/>
                </a:lnTo>
                <a:lnTo>
                  <a:pt x="2569946" y="837398"/>
                </a:lnTo>
                <a:cubicBezTo>
                  <a:pt x="2573154" y="863065"/>
                  <a:pt x="2565223" y="892877"/>
                  <a:pt x="2579571" y="914400"/>
                </a:cubicBezTo>
                <a:cubicBezTo>
                  <a:pt x="2588646" y="928012"/>
                  <a:pt x="2613493" y="915908"/>
                  <a:pt x="2627697" y="924025"/>
                </a:cubicBezTo>
                <a:cubicBezTo>
                  <a:pt x="2637741" y="929764"/>
                  <a:pt x="2640531" y="943276"/>
                  <a:pt x="2646948" y="952901"/>
                </a:cubicBezTo>
                <a:cubicBezTo>
                  <a:pt x="2650156" y="1001027"/>
                  <a:pt x="2648643" y="1049703"/>
                  <a:pt x="2656573" y="1097280"/>
                </a:cubicBezTo>
                <a:cubicBezTo>
                  <a:pt x="2659560" y="1115201"/>
                  <a:pt x="2695666" y="1144193"/>
                  <a:pt x="2704699" y="1155032"/>
                </a:cubicBezTo>
                <a:cubicBezTo>
                  <a:pt x="2726023" y="1180621"/>
                  <a:pt x="2726078" y="1192444"/>
                  <a:pt x="2743200" y="1222408"/>
                </a:cubicBezTo>
                <a:cubicBezTo>
                  <a:pt x="2748939" y="1232452"/>
                  <a:pt x="2756034" y="1241659"/>
                  <a:pt x="2762451" y="1251284"/>
                </a:cubicBezTo>
                <a:cubicBezTo>
                  <a:pt x="2785359" y="1320011"/>
                  <a:pt x="2770445" y="1292152"/>
                  <a:pt x="2800952" y="1337912"/>
                </a:cubicBezTo>
                <a:cubicBezTo>
                  <a:pt x="2827975" y="1418980"/>
                  <a:pt x="2822580" y="1391064"/>
                  <a:pt x="2800952" y="1549667"/>
                </a:cubicBezTo>
                <a:cubicBezTo>
                  <a:pt x="2799389" y="1561129"/>
                  <a:pt x="2788118" y="1568918"/>
                  <a:pt x="2781701" y="1578543"/>
                </a:cubicBezTo>
                <a:cubicBezTo>
                  <a:pt x="2800274" y="1708547"/>
                  <a:pt x="2780793" y="1600881"/>
                  <a:pt x="2800952" y="1674796"/>
                </a:cubicBezTo>
                <a:cubicBezTo>
                  <a:pt x="2807913" y="1700321"/>
                  <a:pt x="2820203" y="1751798"/>
                  <a:pt x="2820203" y="1751798"/>
                </a:cubicBezTo>
                <a:cubicBezTo>
                  <a:pt x="2816994" y="1777465"/>
                  <a:pt x="2832400" y="1814913"/>
                  <a:pt x="2810577" y="1828800"/>
                </a:cubicBezTo>
                <a:cubicBezTo>
                  <a:pt x="2725766" y="1882771"/>
                  <a:pt x="2717745" y="1829435"/>
                  <a:pt x="2704699" y="1790299"/>
                </a:cubicBezTo>
                <a:cubicBezTo>
                  <a:pt x="2701491" y="1771048"/>
                  <a:pt x="2699308" y="1751598"/>
                  <a:pt x="2695074" y="1732547"/>
                </a:cubicBezTo>
                <a:cubicBezTo>
                  <a:pt x="2692873" y="1722643"/>
                  <a:pt x="2688236" y="1713427"/>
                  <a:pt x="2685449" y="1703672"/>
                </a:cubicBezTo>
                <a:cubicBezTo>
                  <a:pt x="2681815" y="1690952"/>
                  <a:pt x="2678694" y="1678084"/>
                  <a:pt x="2675824" y="1665170"/>
                </a:cubicBezTo>
                <a:cubicBezTo>
                  <a:pt x="2672275" y="1649200"/>
                  <a:pt x="2675273" y="1630656"/>
                  <a:pt x="2666198" y="1617044"/>
                </a:cubicBezTo>
                <a:cubicBezTo>
                  <a:pt x="2660570" y="1608602"/>
                  <a:pt x="2647331" y="1609087"/>
                  <a:pt x="2637323" y="1607419"/>
                </a:cubicBezTo>
                <a:cubicBezTo>
                  <a:pt x="2608665" y="1602643"/>
                  <a:pt x="2579571" y="1601002"/>
                  <a:pt x="2550695" y="1597794"/>
                </a:cubicBezTo>
                <a:cubicBezTo>
                  <a:pt x="2541070" y="1594585"/>
                  <a:pt x="2531863" y="1589603"/>
                  <a:pt x="2521819" y="1588168"/>
                </a:cubicBezTo>
                <a:cubicBezTo>
                  <a:pt x="2486737" y="1583156"/>
                  <a:pt x="2450593" y="1585968"/>
                  <a:pt x="2415941" y="1578543"/>
                </a:cubicBezTo>
                <a:cubicBezTo>
                  <a:pt x="2404630" y="1576119"/>
                  <a:pt x="2396691" y="1565710"/>
                  <a:pt x="2387066" y="1559293"/>
                </a:cubicBezTo>
                <a:cubicBezTo>
                  <a:pt x="2383857" y="1546459"/>
                  <a:pt x="2386794" y="1530146"/>
                  <a:pt x="2377440" y="1520792"/>
                </a:cubicBezTo>
                <a:cubicBezTo>
                  <a:pt x="2365223" y="1508575"/>
                  <a:pt x="2346430" y="1503902"/>
                  <a:pt x="2329314" y="1501541"/>
                </a:cubicBezTo>
                <a:cubicBezTo>
                  <a:pt x="2252770" y="1490983"/>
                  <a:pt x="2175310" y="1488707"/>
                  <a:pt x="2098308" y="1482290"/>
                </a:cubicBezTo>
                <a:cubicBezTo>
                  <a:pt x="2024531" y="1426959"/>
                  <a:pt x="2087470" y="1480836"/>
                  <a:pt x="2040556" y="1424539"/>
                </a:cubicBezTo>
                <a:cubicBezTo>
                  <a:pt x="2031842" y="1414082"/>
                  <a:pt x="2020394" y="1406120"/>
                  <a:pt x="2011680" y="1395663"/>
                </a:cubicBezTo>
                <a:cubicBezTo>
                  <a:pt x="1994676" y="1375258"/>
                  <a:pt x="1984945" y="1351818"/>
                  <a:pt x="1973179" y="1328286"/>
                </a:cubicBezTo>
                <a:cubicBezTo>
                  <a:pt x="1969971" y="1312244"/>
                  <a:pt x="1963554" y="1296520"/>
                  <a:pt x="1963554" y="1280160"/>
                </a:cubicBezTo>
                <a:cubicBezTo>
                  <a:pt x="1963554" y="1222319"/>
                  <a:pt x="1967695" y="1164485"/>
                  <a:pt x="1973179" y="1106905"/>
                </a:cubicBezTo>
                <a:cubicBezTo>
                  <a:pt x="1974141" y="1096805"/>
                  <a:pt x="1975631" y="1085203"/>
                  <a:pt x="1982805" y="1078029"/>
                </a:cubicBezTo>
                <a:cubicBezTo>
                  <a:pt x="1989979" y="1070855"/>
                  <a:pt x="2002180" y="1071966"/>
                  <a:pt x="2011680" y="1068404"/>
                </a:cubicBezTo>
                <a:cubicBezTo>
                  <a:pt x="2027858" y="1062337"/>
                  <a:pt x="2042971" y="1053039"/>
                  <a:pt x="2059807" y="1049154"/>
                </a:cubicBezTo>
                <a:cubicBezTo>
                  <a:pt x="2085012" y="1043338"/>
                  <a:pt x="2111142" y="1042737"/>
                  <a:pt x="2136809" y="1039528"/>
                </a:cubicBezTo>
                <a:cubicBezTo>
                  <a:pt x="2149643" y="1033111"/>
                  <a:pt x="2164287" y="1029464"/>
                  <a:pt x="2175310" y="1020278"/>
                </a:cubicBezTo>
                <a:cubicBezTo>
                  <a:pt x="2192532" y="1005926"/>
                  <a:pt x="2197617" y="982233"/>
                  <a:pt x="2204186" y="962526"/>
                </a:cubicBezTo>
                <a:cubicBezTo>
                  <a:pt x="2200977" y="949692"/>
                  <a:pt x="2204604" y="932634"/>
                  <a:pt x="2194560" y="924025"/>
                </a:cubicBezTo>
                <a:cubicBezTo>
                  <a:pt x="2167336" y="900691"/>
                  <a:pt x="2059882" y="897082"/>
                  <a:pt x="2040556" y="895149"/>
                </a:cubicBezTo>
                <a:cubicBezTo>
                  <a:pt x="2030931" y="891941"/>
                  <a:pt x="2008472" y="895149"/>
                  <a:pt x="2011680" y="885524"/>
                </a:cubicBezTo>
                <a:cubicBezTo>
                  <a:pt x="2018263" y="865776"/>
                  <a:pt x="2103185" y="857439"/>
                  <a:pt x="2107933" y="856648"/>
                </a:cubicBezTo>
                <a:cubicBezTo>
                  <a:pt x="2129223" y="835358"/>
                  <a:pt x="2142657" y="825701"/>
                  <a:pt x="2156059" y="798897"/>
                </a:cubicBezTo>
                <a:cubicBezTo>
                  <a:pt x="2195909" y="719196"/>
                  <a:pt x="2129768" y="823899"/>
                  <a:pt x="2184935" y="741145"/>
                </a:cubicBezTo>
                <a:cubicBezTo>
                  <a:pt x="2188143" y="721895"/>
                  <a:pt x="2191069" y="702595"/>
                  <a:pt x="2194560" y="683394"/>
                </a:cubicBezTo>
                <a:cubicBezTo>
                  <a:pt x="2201874" y="643168"/>
                  <a:pt x="2193813" y="630735"/>
                  <a:pt x="2233061" y="616017"/>
                </a:cubicBezTo>
                <a:cubicBezTo>
                  <a:pt x="2248379" y="610273"/>
                  <a:pt x="2265146" y="609600"/>
                  <a:pt x="2281188" y="606392"/>
                </a:cubicBezTo>
                <a:cubicBezTo>
                  <a:pt x="2284396" y="596767"/>
                  <a:pt x="2288026" y="587272"/>
                  <a:pt x="2290813" y="577516"/>
                </a:cubicBezTo>
                <a:cubicBezTo>
                  <a:pt x="2294447" y="564796"/>
                  <a:pt x="2296637" y="551686"/>
                  <a:pt x="2300438" y="539015"/>
                </a:cubicBezTo>
                <a:cubicBezTo>
                  <a:pt x="2306269" y="519579"/>
                  <a:pt x="2319689" y="481263"/>
                  <a:pt x="2319689" y="481263"/>
                </a:cubicBezTo>
                <a:cubicBezTo>
                  <a:pt x="2316481" y="449179"/>
                  <a:pt x="2314624" y="416930"/>
                  <a:pt x="2310064" y="385010"/>
                </a:cubicBezTo>
                <a:cubicBezTo>
                  <a:pt x="2308193" y="371914"/>
                  <a:pt x="2308127" y="357274"/>
                  <a:pt x="2300438" y="346509"/>
                </a:cubicBezTo>
                <a:cubicBezTo>
                  <a:pt x="2291114" y="333455"/>
                  <a:pt x="2274771" y="327259"/>
                  <a:pt x="2261937" y="317634"/>
                </a:cubicBezTo>
                <a:cubicBezTo>
                  <a:pt x="2222229" y="258070"/>
                  <a:pt x="2257784" y="297773"/>
                  <a:pt x="2233061" y="365760"/>
                </a:cubicBezTo>
                <a:cubicBezTo>
                  <a:pt x="2228409" y="378553"/>
                  <a:pt x="2213811" y="385011"/>
                  <a:pt x="2204186" y="394636"/>
                </a:cubicBezTo>
                <a:cubicBezTo>
                  <a:pt x="2200977" y="404261"/>
                  <a:pt x="2196375" y="413530"/>
                  <a:pt x="2194560" y="423512"/>
                </a:cubicBezTo>
                <a:cubicBezTo>
                  <a:pt x="2189933" y="448962"/>
                  <a:pt x="2194542" y="476497"/>
                  <a:pt x="2184935" y="500514"/>
                </a:cubicBezTo>
                <a:cubicBezTo>
                  <a:pt x="2180639" y="511255"/>
                  <a:pt x="2165684" y="513347"/>
                  <a:pt x="2156059" y="519764"/>
                </a:cubicBezTo>
                <a:cubicBezTo>
                  <a:pt x="2149642" y="510139"/>
                  <a:pt x="2141366" y="501521"/>
                  <a:pt x="2136809" y="490888"/>
                </a:cubicBezTo>
                <a:cubicBezTo>
                  <a:pt x="2124730" y="462704"/>
                  <a:pt x="2121355" y="396270"/>
                  <a:pt x="2117558" y="375385"/>
                </a:cubicBezTo>
                <a:cubicBezTo>
                  <a:pt x="2115743" y="365403"/>
                  <a:pt x="2111141" y="356134"/>
                  <a:pt x="2107933" y="346509"/>
                </a:cubicBezTo>
                <a:cubicBezTo>
                  <a:pt x="2043069" y="411373"/>
                  <a:pt x="2093739" y="348095"/>
                  <a:pt x="2069432" y="510139"/>
                </a:cubicBezTo>
                <a:cubicBezTo>
                  <a:pt x="2066422" y="530206"/>
                  <a:pt x="2050181" y="567890"/>
                  <a:pt x="2050181" y="567890"/>
                </a:cubicBezTo>
                <a:cubicBezTo>
                  <a:pt x="2049940" y="563556"/>
                  <a:pt x="2057101" y="418101"/>
                  <a:pt x="2030931" y="365760"/>
                </a:cubicBezTo>
                <a:cubicBezTo>
                  <a:pt x="2025758" y="355413"/>
                  <a:pt x="2019860" y="345064"/>
                  <a:pt x="2011680" y="336884"/>
                </a:cubicBezTo>
                <a:cubicBezTo>
                  <a:pt x="2003500" y="328704"/>
                  <a:pt x="1992430" y="324051"/>
                  <a:pt x="1982805" y="317634"/>
                </a:cubicBezTo>
                <a:cubicBezTo>
                  <a:pt x="1979650" y="276621"/>
                  <a:pt x="2011107" y="182880"/>
                  <a:pt x="1944304" y="182880"/>
                </a:cubicBezTo>
                <a:cubicBezTo>
                  <a:pt x="1924788" y="182880"/>
                  <a:pt x="1905803" y="189297"/>
                  <a:pt x="1886552" y="192505"/>
                </a:cubicBezTo>
                <a:cubicBezTo>
                  <a:pt x="1883344" y="320842"/>
                  <a:pt x="1885282" y="449411"/>
                  <a:pt x="1876927" y="577516"/>
                </a:cubicBezTo>
                <a:cubicBezTo>
                  <a:pt x="1875606" y="597765"/>
                  <a:pt x="1857676" y="635267"/>
                  <a:pt x="1857676" y="635267"/>
                </a:cubicBezTo>
                <a:cubicBezTo>
                  <a:pt x="1851259" y="622433"/>
                  <a:pt x="1843755" y="610088"/>
                  <a:pt x="1838426" y="596766"/>
                </a:cubicBezTo>
                <a:cubicBezTo>
                  <a:pt x="1830890" y="577926"/>
                  <a:pt x="1823154" y="558913"/>
                  <a:pt x="1819175" y="539015"/>
                </a:cubicBezTo>
                <a:cubicBezTo>
                  <a:pt x="1805723" y="471751"/>
                  <a:pt x="1812240" y="507025"/>
                  <a:pt x="1799925" y="433137"/>
                </a:cubicBezTo>
                <a:cubicBezTo>
                  <a:pt x="1796716" y="468430"/>
                  <a:pt x="1812437" y="511342"/>
                  <a:pt x="1790299" y="539015"/>
                </a:cubicBezTo>
                <a:cubicBezTo>
                  <a:pt x="1727417" y="617617"/>
                  <a:pt x="1723596" y="510813"/>
                  <a:pt x="1713297" y="500514"/>
                </a:cubicBezTo>
                <a:cubicBezTo>
                  <a:pt x="1706123" y="493340"/>
                  <a:pt x="1694046" y="494097"/>
                  <a:pt x="1684421" y="490888"/>
                </a:cubicBezTo>
                <a:cubicBezTo>
                  <a:pt x="1633086" y="494097"/>
                  <a:pt x="1580749" y="489918"/>
                  <a:pt x="1530417" y="500514"/>
                </a:cubicBezTo>
                <a:cubicBezTo>
                  <a:pt x="1517097" y="503318"/>
                  <a:pt x="1511876" y="520530"/>
                  <a:pt x="1501541" y="529389"/>
                </a:cubicBezTo>
                <a:cubicBezTo>
                  <a:pt x="1489361" y="539829"/>
                  <a:pt x="1475874" y="548640"/>
                  <a:pt x="1463040" y="558265"/>
                </a:cubicBezTo>
                <a:cubicBezTo>
                  <a:pt x="1461689" y="562318"/>
                  <a:pt x="1451558" y="618381"/>
                  <a:pt x="1424539" y="596766"/>
                </a:cubicBezTo>
                <a:cubicBezTo>
                  <a:pt x="1411047" y="585973"/>
                  <a:pt x="1411706" y="564682"/>
                  <a:pt x="1405289" y="548640"/>
                </a:cubicBezTo>
                <a:cubicBezTo>
                  <a:pt x="1402081" y="506931"/>
                  <a:pt x="1408893" y="463198"/>
                  <a:pt x="1395664" y="423512"/>
                </a:cubicBezTo>
                <a:cubicBezTo>
                  <a:pt x="1392456" y="413887"/>
                  <a:pt x="1373962" y="425963"/>
                  <a:pt x="1366788" y="433137"/>
                </a:cubicBezTo>
                <a:cubicBezTo>
                  <a:pt x="1315453" y="484472"/>
                  <a:pt x="1405290" y="445971"/>
                  <a:pt x="1328287" y="471638"/>
                </a:cubicBezTo>
                <a:cubicBezTo>
                  <a:pt x="1315453" y="465221"/>
                  <a:pt x="1301462" y="460727"/>
                  <a:pt x="1289786" y="452387"/>
                </a:cubicBezTo>
                <a:cubicBezTo>
                  <a:pt x="1278709" y="444475"/>
                  <a:pt x="1271367" y="432226"/>
                  <a:pt x="1260910" y="423512"/>
                </a:cubicBezTo>
                <a:cubicBezTo>
                  <a:pt x="1252023" y="416106"/>
                  <a:pt x="1241659" y="410678"/>
                  <a:pt x="1232034" y="404261"/>
                </a:cubicBezTo>
                <a:cubicBezTo>
                  <a:pt x="1190743" y="280383"/>
                  <a:pt x="1297470" y="570629"/>
                  <a:pt x="1010653" y="365760"/>
                </a:cubicBezTo>
                <a:cubicBezTo>
                  <a:pt x="974009" y="339585"/>
                  <a:pt x="1017070" y="275924"/>
                  <a:pt x="1020278" y="231006"/>
                </a:cubicBezTo>
                <a:cubicBezTo>
                  <a:pt x="958869" y="190066"/>
                  <a:pt x="1012261" y="219029"/>
                  <a:pt x="885525" y="202130"/>
                </a:cubicBezTo>
                <a:cubicBezTo>
                  <a:pt x="872412" y="200382"/>
                  <a:pt x="860039" y="194871"/>
                  <a:pt x="847024" y="192505"/>
                </a:cubicBezTo>
                <a:cubicBezTo>
                  <a:pt x="824703" y="188447"/>
                  <a:pt x="802106" y="186088"/>
                  <a:pt x="779647" y="182880"/>
                </a:cubicBezTo>
                <a:lnTo>
                  <a:pt x="606392" y="173255"/>
                </a:lnTo>
                <a:cubicBezTo>
                  <a:pt x="612809" y="163630"/>
                  <a:pt x="633823" y="152559"/>
                  <a:pt x="625643" y="144379"/>
                </a:cubicBezTo>
                <a:cubicBezTo>
                  <a:pt x="611843" y="130579"/>
                  <a:pt x="586406" y="140926"/>
                  <a:pt x="567891" y="134754"/>
                </a:cubicBezTo>
                <a:cubicBezTo>
                  <a:pt x="559447" y="131939"/>
                  <a:pt x="501426" y="87311"/>
                  <a:pt x="500514" y="86627"/>
                </a:cubicBezTo>
                <a:cubicBezTo>
                  <a:pt x="491958" y="60960"/>
                  <a:pt x="483403" y="54544"/>
                  <a:pt x="500514" y="28876"/>
                </a:cubicBezTo>
                <a:cubicBezTo>
                  <a:pt x="502294" y="26206"/>
                  <a:pt x="500514" y="4813"/>
                  <a:pt x="500514" y="0"/>
                </a:cubicBezTo>
                <a:close/>
              </a:path>
            </a:pathLst>
          </a:custGeom>
          <a:solidFill>
            <a:srgbClr val="00B0F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2400" dirty="0" smtClean="0">
                <a:solidFill>
                  <a:prstClr val="black"/>
                </a:solidFill>
                <a:latin typeface="NATS" pitchFamily="2" charset="0"/>
                <a:cs typeface="NATS" pitchFamily="2" charset="0"/>
              </a:rPr>
              <a:t>         </a:t>
            </a:r>
            <a:r>
              <a:rPr lang="en-IN" sz="2400" dirty="0" smtClean="0">
                <a:solidFill>
                  <a:prstClr val="black"/>
                </a:solidFill>
                <a:latin typeface="Arial Rounded MT Bold" panose="020F0704030504030204" pitchFamily="34" charset="0"/>
                <a:cs typeface="NATS" pitchFamily="2" charset="0"/>
              </a:rPr>
              <a:t>Canada</a:t>
            </a:r>
            <a:r>
              <a:rPr lang="en-IN" sz="2400" dirty="0" smtClean="0">
                <a:solidFill>
                  <a:prstClr val="black"/>
                </a:solidFill>
                <a:latin typeface="NATS" pitchFamily="2" charset="0"/>
                <a:cs typeface="NATS" pitchFamily="2" charset="0"/>
              </a:rPr>
              <a:t> </a:t>
            </a:r>
            <a:endParaRPr lang="en-IN" sz="2400" dirty="0">
              <a:solidFill>
                <a:prstClr val="black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4398745" y="2743200"/>
            <a:ext cx="3619099" cy="2338939"/>
          </a:xfrm>
          <a:custGeom>
            <a:avLst/>
            <a:gdLst>
              <a:gd name="connsiteX0" fmla="*/ 336884 w 3619099"/>
              <a:gd name="connsiteY0" fmla="*/ 9625 h 2338939"/>
              <a:gd name="connsiteX1" fmla="*/ 336884 w 3619099"/>
              <a:gd name="connsiteY1" fmla="*/ 9625 h 2338939"/>
              <a:gd name="connsiteX2" fmla="*/ 240632 w 3619099"/>
              <a:gd name="connsiteY2" fmla="*/ 57752 h 2338939"/>
              <a:gd name="connsiteX3" fmla="*/ 231007 w 3619099"/>
              <a:gd name="connsiteY3" fmla="*/ 28876 h 2338939"/>
              <a:gd name="connsiteX4" fmla="*/ 211756 w 3619099"/>
              <a:gd name="connsiteY4" fmla="*/ 192505 h 2338939"/>
              <a:gd name="connsiteX5" fmla="*/ 163630 w 3619099"/>
              <a:gd name="connsiteY5" fmla="*/ 240632 h 2338939"/>
              <a:gd name="connsiteX6" fmla="*/ 125129 w 3619099"/>
              <a:gd name="connsiteY6" fmla="*/ 298383 h 2338939"/>
              <a:gd name="connsiteX7" fmla="*/ 105878 w 3619099"/>
              <a:gd name="connsiteY7" fmla="*/ 327259 h 2338939"/>
              <a:gd name="connsiteX8" fmla="*/ 86628 w 3619099"/>
              <a:gd name="connsiteY8" fmla="*/ 385011 h 2338939"/>
              <a:gd name="connsiteX9" fmla="*/ 77002 w 3619099"/>
              <a:gd name="connsiteY9" fmla="*/ 423512 h 2338939"/>
              <a:gd name="connsiteX10" fmla="*/ 57752 w 3619099"/>
              <a:gd name="connsiteY10" fmla="*/ 481263 h 2338939"/>
              <a:gd name="connsiteX11" fmla="*/ 48127 w 3619099"/>
              <a:gd name="connsiteY11" fmla="*/ 558265 h 2338939"/>
              <a:gd name="connsiteX12" fmla="*/ 38501 w 3619099"/>
              <a:gd name="connsiteY12" fmla="*/ 693019 h 2338939"/>
              <a:gd name="connsiteX13" fmla="*/ 9626 w 3619099"/>
              <a:gd name="connsiteY13" fmla="*/ 779646 h 2338939"/>
              <a:gd name="connsiteX14" fmla="*/ 0 w 3619099"/>
              <a:gd name="connsiteY14" fmla="*/ 808522 h 2338939"/>
              <a:gd name="connsiteX15" fmla="*/ 19251 w 3619099"/>
              <a:gd name="connsiteY15" fmla="*/ 914400 h 2338939"/>
              <a:gd name="connsiteX16" fmla="*/ 57752 w 3619099"/>
              <a:gd name="connsiteY16" fmla="*/ 972152 h 2338939"/>
              <a:gd name="connsiteX17" fmla="*/ 67377 w 3619099"/>
              <a:gd name="connsiteY17" fmla="*/ 1001027 h 2338939"/>
              <a:gd name="connsiteX18" fmla="*/ 77002 w 3619099"/>
              <a:gd name="connsiteY18" fmla="*/ 1039528 h 2338939"/>
              <a:gd name="connsiteX19" fmla="*/ 96253 w 3619099"/>
              <a:gd name="connsiteY19" fmla="*/ 1097280 h 2338939"/>
              <a:gd name="connsiteX20" fmla="*/ 105878 w 3619099"/>
              <a:gd name="connsiteY20" fmla="*/ 1183907 h 2338939"/>
              <a:gd name="connsiteX21" fmla="*/ 115503 w 3619099"/>
              <a:gd name="connsiteY21" fmla="*/ 1212783 h 2338939"/>
              <a:gd name="connsiteX22" fmla="*/ 144379 w 3619099"/>
              <a:gd name="connsiteY22" fmla="*/ 1232034 h 2338939"/>
              <a:gd name="connsiteX23" fmla="*/ 182880 w 3619099"/>
              <a:gd name="connsiteY23" fmla="*/ 1270535 h 2338939"/>
              <a:gd name="connsiteX24" fmla="*/ 202131 w 3619099"/>
              <a:gd name="connsiteY24" fmla="*/ 1299411 h 2338939"/>
              <a:gd name="connsiteX25" fmla="*/ 231007 w 3619099"/>
              <a:gd name="connsiteY25" fmla="*/ 1337912 h 2338939"/>
              <a:gd name="connsiteX26" fmla="*/ 250257 w 3619099"/>
              <a:gd name="connsiteY26" fmla="*/ 1376413 h 2338939"/>
              <a:gd name="connsiteX27" fmla="*/ 269508 w 3619099"/>
              <a:gd name="connsiteY27" fmla="*/ 1405288 h 2338939"/>
              <a:gd name="connsiteX28" fmla="*/ 298383 w 3619099"/>
              <a:gd name="connsiteY28" fmla="*/ 1463040 h 2338939"/>
              <a:gd name="connsiteX29" fmla="*/ 336884 w 3619099"/>
              <a:gd name="connsiteY29" fmla="*/ 1549667 h 2338939"/>
              <a:gd name="connsiteX30" fmla="*/ 365760 w 3619099"/>
              <a:gd name="connsiteY30" fmla="*/ 1559293 h 2338939"/>
              <a:gd name="connsiteX31" fmla="*/ 462013 w 3619099"/>
              <a:gd name="connsiteY31" fmla="*/ 1578543 h 2338939"/>
              <a:gd name="connsiteX32" fmla="*/ 529390 w 3619099"/>
              <a:gd name="connsiteY32" fmla="*/ 1597794 h 2338939"/>
              <a:gd name="connsiteX33" fmla="*/ 587141 w 3619099"/>
              <a:gd name="connsiteY33" fmla="*/ 1607419 h 2338939"/>
              <a:gd name="connsiteX34" fmla="*/ 616017 w 3619099"/>
              <a:gd name="connsiteY34" fmla="*/ 1626669 h 2338939"/>
              <a:gd name="connsiteX35" fmla="*/ 635268 w 3619099"/>
              <a:gd name="connsiteY35" fmla="*/ 1655545 h 2338939"/>
              <a:gd name="connsiteX36" fmla="*/ 693019 w 3619099"/>
              <a:gd name="connsiteY36" fmla="*/ 1674796 h 2338939"/>
              <a:gd name="connsiteX37" fmla="*/ 789272 w 3619099"/>
              <a:gd name="connsiteY37" fmla="*/ 1713297 h 2338939"/>
              <a:gd name="connsiteX38" fmla="*/ 895150 w 3619099"/>
              <a:gd name="connsiteY38" fmla="*/ 1742173 h 2338939"/>
              <a:gd name="connsiteX39" fmla="*/ 924026 w 3619099"/>
              <a:gd name="connsiteY39" fmla="*/ 1751798 h 2338939"/>
              <a:gd name="connsiteX40" fmla="*/ 952901 w 3619099"/>
              <a:gd name="connsiteY40" fmla="*/ 1771048 h 2338939"/>
              <a:gd name="connsiteX41" fmla="*/ 1010653 w 3619099"/>
              <a:gd name="connsiteY41" fmla="*/ 1799924 h 2338939"/>
              <a:gd name="connsiteX42" fmla="*/ 1039529 w 3619099"/>
              <a:gd name="connsiteY42" fmla="*/ 1780674 h 2338939"/>
              <a:gd name="connsiteX43" fmla="*/ 1232034 w 3619099"/>
              <a:gd name="connsiteY43" fmla="*/ 1761423 h 2338939"/>
              <a:gd name="connsiteX44" fmla="*/ 1270535 w 3619099"/>
              <a:gd name="connsiteY44" fmla="*/ 1828800 h 2338939"/>
              <a:gd name="connsiteX45" fmla="*/ 1289786 w 3619099"/>
              <a:gd name="connsiteY45" fmla="*/ 1857676 h 2338939"/>
              <a:gd name="connsiteX46" fmla="*/ 1328287 w 3619099"/>
              <a:gd name="connsiteY46" fmla="*/ 1896177 h 2338939"/>
              <a:gd name="connsiteX47" fmla="*/ 1337912 w 3619099"/>
              <a:gd name="connsiteY47" fmla="*/ 1925053 h 2338939"/>
              <a:gd name="connsiteX48" fmla="*/ 1386038 w 3619099"/>
              <a:gd name="connsiteY48" fmla="*/ 1963554 h 2338939"/>
              <a:gd name="connsiteX49" fmla="*/ 1463040 w 3619099"/>
              <a:gd name="connsiteY49" fmla="*/ 1953928 h 2338939"/>
              <a:gd name="connsiteX50" fmla="*/ 1491916 w 3619099"/>
              <a:gd name="connsiteY50" fmla="*/ 1934678 h 2338939"/>
              <a:gd name="connsiteX51" fmla="*/ 1549668 w 3619099"/>
              <a:gd name="connsiteY51" fmla="*/ 1982804 h 2338939"/>
              <a:gd name="connsiteX52" fmla="*/ 1578543 w 3619099"/>
              <a:gd name="connsiteY52" fmla="*/ 1992429 h 2338939"/>
              <a:gd name="connsiteX53" fmla="*/ 1597794 w 3619099"/>
              <a:gd name="connsiteY53" fmla="*/ 2098307 h 2338939"/>
              <a:gd name="connsiteX54" fmla="*/ 1617044 w 3619099"/>
              <a:gd name="connsiteY54" fmla="*/ 2127183 h 2338939"/>
              <a:gd name="connsiteX55" fmla="*/ 1626670 w 3619099"/>
              <a:gd name="connsiteY55" fmla="*/ 2175309 h 2338939"/>
              <a:gd name="connsiteX56" fmla="*/ 1684421 w 3619099"/>
              <a:gd name="connsiteY56" fmla="*/ 2213811 h 2338939"/>
              <a:gd name="connsiteX57" fmla="*/ 1751798 w 3619099"/>
              <a:gd name="connsiteY57" fmla="*/ 2242686 h 2338939"/>
              <a:gd name="connsiteX58" fmla="*/ 1828800 w 3619099"/>
              <a:gd name="connsiteY58" fmla="*/ 2281187 h 2338939"/>
              <a:gd name="connsiteX59" fmla="*/ 1857676 w 3619099"/>
              <a:gd name="connsiteY59" fmla="*/ 2310063 h 2338939"/>
              <a:gd name="connsiteX60" fmla="*/ 1896177 w 3619099"/>
              <a:gd name="connsiteY60" fmla="*/ 2338939 h 2338939"/>
              <a:gd name="connsiteX61" fmla="*/ 1896177 w 3619099"/>
              <a:gd name="connsiteY61" fmla="*/ 2030931 h 2338939"/>
              <a:gd name="connsiteX62" fmla="*/ 1944303 w 3619099"/>
              <a:gd name="connsiteY62" fmla="*/ 2021305 h 2338939"/>
              <a:gd name="connsiteX63" fmla="*/ 2002055 w 3619099"/>
              <a:gd name="connsiteY63" fmla="*/ 2002055 h 2338939"/>
              <a:gd name="connsiteX64" fmla="*/ 2021306 w 3619099"/>
              <a:gd name="connsiteY64" fmla="*/ 1973179 h 2338939"/>
              <a:gd name="connsiteX65" fmla="*/ 2030931 w 3619099"/>
              <a:gd name="connsiteY65" fmla="*/ 1944303 h 2338939"/>
              <a:gd name="connsiteX66" fmla="*/ 2059807 w 3619099"/>
              <a:gd name="connsiteY66" fmla="*/ 1934678 h 2338939"/>
              <a:gd name="connsiteX67" fmla="*/ 2319689 w 3619099"/>
              <a:gd name="connsiteY67" fmla="*/ 1944303 h 2338939"/>
              <a:gd name="connsiteX68" fmla="*/ 2348564 w 3619099"/>
              <a:gd name="connsiteY68" fmla="*/ 1963554 h 2338939"/>
              <a:gd name="connsiteX69" fmla="*/ 2444817 w 3619099"/>
              <a:gd name="connsiteY69" fmla="*/ 1953928 h 2338939"/>
              <a:gd name="connsiteX70" fmla="*/ 2435192 w 3619099"/>
              <a:gd name="connsiteY70" fmla="*/ 1915427 h 2338939"/>
              <a:gd name="connsiteX71" fmla="*/ 2464068 w 3619099"/>
              <a:gd name="connsiteY71" fmla="*/ 1934678 h 2338939"/>
              <a:gd name="connsiteX72" fmla="*/ 2473693 w 3619099"/>
              <a:gd name="connsiteY72" fmla="*/ 1905802 h 2338939"/>
              <a:gd name="connsiteX73" fmla="*/ 2502569 w 3619099"/>
              <a:gd name="connsiteY73" fmla="*/ 1857676 h 2338939"/>
              <a:gd name="connsiteX74" fmla="*/ 2579571 w 3619099"/>
              <a:gd name="connsiteY74" fmla="*/ 1848051 h 2338939"/>
              <a:gd name="connsiteX75" fmla="*/ 2589196 w 3619099"/>
              <a:gd name="connsiteY75" fmla="*/ 1819175 h 2338939"/>
              <a:gd name="connsiteX76" fmla="*/ 2675823 w 3619099"/>
              <a:gd name="connsiteY76" fmla="*/ 1790299 h 2338939"/>
              <a:gd name="connsiteX77" fmla="*/ 2704699 w 3619099"/>
              <a:gd name="connsiteY77" fmla="*/ 1780674 h 2338939"/>
              <a:gd name="connsiteX78" fmla="*/ 2733575 w 3619099"/>
              <a:gd name="connsiteY78" fmla="*/ 1809549 h 2338939"/>
              <a:gd name="connsiteX79" fmla="*/ 2772076 w 3619099"/>
              <a:gd name="connsiteY79" fmla="*/ 1876926 h 2338939"/>
              <a:gd name="connsiteX80" fmla="*/ 2791327 w 3619099"/>
              <a:gd name="connsiteY80" fmla="*/ 1848051 h 2338939"/>
              <a:gd name="connsiteX81" fmla="*/ 2877954 w 3619099"/>
              <a:gd name="connsiteY81" fmla="*/ 1819175 h 2338939"/>
              <a:gd name="connsiteX82" fmla="*/ 2945331 w 3619099"/>
              <a:gd name="connsiteY82" fmla="*/ 1828800 h 2338939"/>
              <a:gd name="connsiteX83" fmla="*/ 2964581 w 3619099"/>
              <a:gd name="connsiteY83" fmla="*/ 1857676 h 2338939"/>
              <a:gd name="connsiteX84" fmla="*/ 3022333 w 3619099"/>
              <a:gd name="connsiteY84" fmla="*/ 1905802 h 2338939"/>
              <a:gd name="connsiteX85" fmla="*/ 3051209 w 3619099"/>
              <a:gd name="connsiteY85" fmla="*/ 2050181 h 2338939"/>
              <a:gd name="connsiteX86" fmla="*/ 3080084 w 3619099"/>
              <a:gd name="connsiteY86" fmla="*/ 2069432 h 2338939"/>
              <a:gd name="connsiteX87" fmla="*/ 3147461 w 3619099"/>
              <a:gd name="connsiteY87" fmla="*/ 2117558 h 2338939"/>
              <a:gd name="connsiteX88" fmla="*/ 3176337 w 3619099"/>
              <a:gd name="connsiteY88" fmla="*/ 2127183 h 2338939"/>
              <a:gd name="connsiteX89" fmla="*/ 3205213 w 3619099"/>
              <a:gd name="connsiteY89" fmla="*/ 2107933 h 2338939"/>
              <a:gd name="connsiteX90" fmla="*/ 3214838 w 3619099"/>
              <a:gd name="connsiteY90" fmla="*/ 2069432 h 2338939"/>
              <a:gd name="connsiteX91" fmla="*/ 3224463 w 3619099"/>
              <a:gd name="connsiteY91" fmla="*/ 2040556 h 2338939"/>
              <a:gd name="connsiteX92" fmla="*/ 3214838 w 3619099"/>
              <a:gd name="connsiteY92" fmla="*/ 1992429 h 2338939"/>
              <a:gd name="connsiteX93" fmla="*/ 3185962 w 3619099"/>
              <a:gd name="connsiteY93" fmla="*/ 1973179 h 2338939"/>
              <a:gd name="connsiteX94" fmla="*/ 3166712 w 3619099"/>
              <a:gd name="connsiteY94" fmla="*/ 1886552 h 2338939"/>
              <a:gd name="connsiteX95" fmla="*/ 3137836 w 3619099"/>
              <a:gd name="connsiteY95" fmla="*/ 1867301 h 2338939"/>
              <a:gd name="connsiteX96" fmla="*/ 3128211 w 3619099"/>
              <a:gd name="connsiteY96" fmla="*/ 1819175 h 2338939"/>
              <a:gd name="connsiteX97" fmla="*/ 3118586 w 3619099"/>
              <a:gd name="connsiteY97" fmla="*/ 1790299 h 2338939"/>
              <a:gd name="connsiteX98" fmla="*/ 3099335 w 3619099"/>
              <a:gd name="connsiteY98" fmla="*/ 1597794 h 2338939"/>
              <a:gd name="connsiteX99" fmla="*/ 3060834 w 3619099"/>
              <a:gd name="connsiteY99" fmla="*/ 1607419 h 2338939"/>
              <a:gd name="connsiteX100" fmla="*/ 3051209 w 3619099"/>
              <a:gd name="connsiteY100" fmla="*/ 1578543 h 2338939"/>
              <a:gd name="connsiteX101" fmla="*/ 3099335 w 3619099"/>
              <a:gd name="connsiteY101" fmla="*/ 1511166 h 2338939"/>
              <a:gd name="connsiteX102" fmla="*/ 3108960 w 3619099"/>
              <a:gd name="connsiteY102" fmla="*/ 1482291 h 2338939"/>
              <a:gd name="connsiteX103" fmla="*/ 3128211 w 3619099"/>
              <a:gd name="connsiteY103" fmla="*/ 1453415 h 2338939"/>
              <a:gd name="connsiteX104" fmla="*/ 3147461 w 3619099"/>
              <a:gd name="connsiteY104" fmla="*/ 1386038 h 2338939"/>
              <a:gd name="connsiteX105" fmla="*/ 3176337 w 3619099"/>
              <a:gd name="connsiteY105" fmla="*/ 1357162 h 2338939"/>
              <a:gd name="connsiteX106" fmla="*/ 3185962 w 3619099"/>
              <a:gd name="connsiteY106" fmla="*/ 1328286 h 2338939"/>
              <a:gd name="connsiteX107" fmla="*/ 3243714 w 3619099"/>
              <a:gd name="connsiteY107" fmla="*/ 1280160 h 2338939"/>
              <a:gd name="connsiteX108" fmla="*/ 3291840 w 3619099"/>
              <a:gd name="connsiteY108" fmla="*/ 1222408 h 2338939"/>
              <a:gd name="connsiteX109" fmla="*/ 3320716 w 3619099"/>
              <a:gd name="connsiteY109" fmla="*/ 1203158 h 2338939"/>
              <a:gd name="connsiteX110" fmla="*/ 3339967 w 3619099"/>
              <a:gd name="connsiteY110" fmla="*/ 1174282 h 2338939"/>
              <a:gd name="connsiteX111" fmla="*/ 3359217 w 3619099"/>
              <a:gd name="connsiteY111" fmla="*/ 1058779 h 2338939"/>
              <a:gd name="connsiteX112" fmla="*/ 3320716 w 3619099"/>
              <a:gd name="connsiteY112" fmla="*/ 1001027 h 2338939"/>
              <a:gd name="connsiteX113" fmla="*/ 3301466 w 3619099"/>
              <a:gd name="connsiteY113" fmla="*/ 943276 h 2338939"/>
              <a:gd name="connsiteX114" fmla="*/ 3282215 w 3619099"/>
              <a:gd name="connsiteY114" fmla="*/ 866274 h 2338939"/>
              <a:gd name="connsiteX115" fmla="*/ 3291840 w 3619099"/>
              <a:gd name="connsiteY115" fmla="*/ 895149 h 2338939"/>
              <a:gd name="connsiteX116" fmla="*/ 3301466 w 3619099"/>
              <a:gd name="connsiteY116" fmla="*/ 933651 h 2338939"/>
              <a:gd name="connsiteX117" fmla="*/ 3330341 w 3619099"/>
              <a:gd name="connsiteY117" fmla="*/ 972152 h 2338939"/>
              <a:gd name="connsiteX118" fmla="*/ 3349592 w 3619099"/>
              <a:gd name="connsiteY118" fmla="*/ 1001027 h 2338939"/>
              <a:gd name="connsiteX119" fmla="*/ 3368842 w 3619099"/>
              <a:gd name="connsiteY119" fmla="*/ 750771 h 2338939"/>
              <a:gd name="connsiteX120" fmla="*/ 3416969 w 3619099"/>
              <a:gd name="connsiteY120" fmla="*/ 702644 h 2338939"/>
              <a:gd name="connsiteX121" fmla="*/ 3465095 w 3619099"/>
              <a:gd name="connsiteY121" fmla="*/ 644893 h 2338939"/>
              <a:gd name="connsiteX122" fmla="*/ 3493971 w 3619099"/>
              <a:gd name="connsiteY122" fmla="*/ 616017 h 2338939"/>
              <a:gd name="connsiteX123" fmla="*/ 3484346 w 3619099"/>
              <a:gd name="connsiteY123" fmla="*/ 519764 h 2338939"/>
              <a:gd name="connsiteX124" fmla="*/ 3455470 w 3619099"/>
              <a:gd name="connsiteY124" fmla="*/ 558265 h 2338939"/>
              <a:gd name="connsiteX125" fmla="*/ 3445844 w 3619099"/>
              <a:gd name="connsiteY125" fmla="*/ 587141 h 2338939"/>
              <a:gd name="connsiteX126" fmla="*/ 3426594 w 3619099"/>
              <a:gd name="connsiteY126" fmla="*/ 616017 h 2338939"/>
              <a:gd name="connsiteX127" fmla="*/ 3407343 w 3619099"/>
              <a:gd name="connsiteY127" fmla="*/ 587141 h 2338939"/>
              <a:gd name="connsiteX128" fmla="*/ 3445844 w 3619099"/>
              <a:gd name="connsiteY128" fmla="*/ 500514 h 2338939"/>
              <a:gd name="connsiteX129" fmla="*/ 3503596 w 3619099"/>
              <a:gd name="connsiteY129" fmla="*/ 462013 h 2338939"/>
              <a:gd name="connsiteX130" fmla="*/ 3522847 w 3619099"/>
              <a:gd name="connsiteY130" fmla="*/ 433137 h 2338939"/>
              <a:gd name="connsiteX131" fmla="*/ 3513221 w 3619099"/>
              <a:gd name="connsiteY131" fmla="*/ 308008 h 2338939"/>
              <a:gd name="connsiteX132" fmla="*/ 3532472 w 3619099"/>
              <a:gd name="connsiteY132" fmla="*/ 211756 h 2338939"/>
              <a:gd name="connsiteX133" fmla="*/ 3551722 w 3619099"/>
              <a:gd name="connsiteY133" fmla="*/ 182880 h 2338939"/>
              <a:gd name="connsiteX134" fmla="*/ 3580598 w 3619099"/>
              <a:gd name="connsiteY134" fmla="*/ 115503 h 2338939"/>
              <a:gd name="connsiteX135" fmla="*/ 3619099 w 3619099"/>
              <a:gd name="connsiteY135" fmla="*/ 57752 h 2338939"/>
              <a:gd name="connsiteX136" fmla="*/ 3609474 w 3619099"/>
              <a:gd name="connsiteY136" fmla="*/ 28876 h 2338939"/>
              <a:gd name="connsiteX137" fmla="*/ 3580598 w 3619099"/>
              <a:gd name="connsiteY137" fmla="*/ 19251 h 2338939"/>
              <a:gd name="connsiteX138" fmla="*/ 3551722 w 3619099"/>
              <a:gd name="connsiteY138" fmla="*/ 0 h 2338939"/>
              <a:gd name="connsiteX139" fmla="*/ 3474720 w 3619099"/>
              <a:gd name="connsiteY139" fmla="*/ 38501 h 2338939"/>
              <a:gd name="connsiteX140" fmla="*/ 3416969 w 3619099"/>
              <a:gd name="connsiteY140" fmla="*/ 57752 h 2338939"/>
              <a:gd name="connsiteX141" fmla="*/ 3388093 w 3619099"/>
              <a:gd name="connsiteY141" fmla="*/ 86627 h 2338939"/>
              <a:gd name="connsiteX142" fmla="*/ 3359217 w 3619099"/>
              <a:gd name="connsiteY142" fmla="*/ 105878 h 2338939"/>
              <a:gd name="connsiteX143" fmla="*/ 3349592 w 3619099"/>
              <a:gd name="connsiteY143" fmla="*/ 154004 h 2338939"/>
              <a:gd name="connsiteX144" fmla="*/ 3339967 w 3619099"/>
              <a:gd name="connsiteY144" fmla="*/ 192505 h 2338939"/>
              <a:gd name="connsiteX145" fmla="*/ 3272590 w 3619099"/>
              <a:gd name="connsiteY145" fmla="*/ 202131 h 2338939"/>
              <a:gd name="connsiteX146" fmla="*/ 3253339 w 3619099"/>
              <a:gd name="connsiteY146" fmla="*/ 259882 h 2338939"/>
              <a:gd name="connsiteX147" fmla="*/ 3243714 w 3619099"/>
              <a:gd name="connsiteY147" fmla="*/ 288758 h 2338939"/>
              <a:gd name="connsiteX148" fmla="*/ 3224463 w 3619099"/>
              <a:gd name="connsiteY148" fmla="*/ 336884 h 2338939"/>
              <a:gd name="connsiteX149" fmla="*/ 3195588 w 3619099"/>
              <a:gd name="connsiteY149" fmla="*/ 356135 h 2338939"/>
              <a:gd name="connsiteX150" fmla="*/ 3060834 w 3619099"/>
              <a:gd name="connsiteY150" fmla="*/ 394636 h 2338939"/>
              <a:gd name="connsiteX151" fmla="*/ 3022333 w 3619099"/>
              <a:gd name="connsiteY151" fmla="*/ 452387 h 2338939"/>
              <a:gd name="connsiteX152" fmla="*/ 2993457 w 3619099"/>
              <a:gd name="connsiteY152" fmla="*/ 462013 h 2338939"/>
              <a:gd name="connsiteX153" fmla="*/ 2877954 w 3619099"/>
              <a:gd name="connsiteY153" fmla="*/ 327259 h 2338939"/>
              <a:gd name="connsiteX154" fmla="*/ 2849078 w 3619099"/>
              <a:gd name="connsiteY154" fmla="*/ 317634 h 2338939"/>
              <a:gd name="connsiteX155" fmla="*/ 2483318 w 3619099"/>
              <a:gd name="connsiteY155" fmla="*/ 308008 h 2338939"/>
              <a:gd name="connsiteX156" fmla="*/ 2502569 w 3619099"/>
              <a:gd name="connsiteY156" fmla="*/ 279133 h 2338939"/>
              <a:gd name="connsiteX157" fmla="*/ 2569946 w 3619099"/>
              <a:gd name="connsiteY157" fmla="*/ 259882 h 2338939"/>
              <a:gd name="connsiteX158" fmla="*/ 2483318 w 3619099"/>
              <a:gd name="connsiteY158" fmla="*/ 231006 h 2338939"/>
              <a:gd name="connsiteX159" fmla="*/ 2454442 w 3619099"/>
              <a:gd name="connsiteY159" fmla="*/ 221381 h 2338939"/>
              <a:gd name="connsiteX160" fmla="*/ 2271562 w 3619099"/>
              <a:gd name="connsiteY160" fmla="*/ 202131 h 2338939"/>
              <a:gd name="connsiteX161" fmla="*/ 2107933 w 3619099"/>
              <a:gd name="connsiteY161" fmla="*/ 202131 h 2338939"/>
              <a:gd name="connsiteX162" fmla="*/ 2088682 w 3619099"/>
              <a:gd name="connsiteY162" fmla="*/ 231006 h 2338939"/>
              <a:gd name="connsiteX163" fmla="*/ 2030931 w 3619099"/>
              <a:gd name="connsiteY163" fmla="*/ 269507 h 2338939"/>
              <a:gd name="connsiteX164" fmla="*/ 1511167 w 3619099"/>
              <a:gd name="connsiteY164" fmla="*/ 259882 h 2338939"/>
              <a:gd name="connsiteX165" fmla="*/ 1376413 w 3619099"/>
              <a:gd name="connsiteY165" fmla="*/ 250257 h 2338939"/>
              <a:gd name="connsiteX166" fmla="*/ 1347537 w 3619099"/>
              <a:gd name="connsiteY166" fmla="*/ 240632 h 2338939"/>
              <a:gd name="connsiteX167" fmla="*/ 1164657 w 3619099"/>
              <a:gd name="connsiteY167" fmla="*/ 231006 h 2338939"/>
              <a:gd name="connsiteX168" fmla="*/ 1135781 w 3619099"/>
              <a:gd name="connsiteY168" fmla="*/ 221381 h 2338939"/>
              <a:gd name="connsiteX169" fmla="*/ 1078030 w 3619099"/>
              <a:gd name="connsiteY169" fmla="*/ 211756 h 2338939"/>
              <a:gd name="connsiteX170" fmla="*/ 1049154 w 3619099"/>
              <a:gd name="connsiteY170" fmla="*/ 192505 h 2338939"/>
              <a:gd name="connsiteX171" fmla="*/ 981777 w 3619099"/>
              <a:gd name="connsiteY171" fmla="*/ 173255 h 2338939"/>
              <a:gd name="connsiteX172" fmla="*/ 885524 w 3619099"/>
              <a:gd name="connsiteY172" fmla="*/ 134754 h 2338939"/>
              <a:gd name="connsiteX173" fmla="*/ 770021 w 3619099"/>
              <a:gd name="connsiteY173" fmla="*/ 115503 h 2338939"/>
              <a:gd name="connsiteX174" fmla="*/ 731520 w 3619099"/>
              <a:gd name="connsiteY174" fmla="*/ 96253 h 2338939"/>
              <a:gd name="connsiteX175" fmla="*/ 673769 w 3619099"/>
              <a:gd name="connsiteY175" fmla="*/ 77002 h 2338939"/>
              <a:gd name="connsiteX176" fmla="*/ 644893 w 3619099"/>
              <a:gd name="connsiteY176" fmla="*/ 57752 h 2338939"/>
              <a:gd name="connsiteX177" fmla="*/ 404261 w 3619099"/>
              <a:gd name="connsiteY177" fmla="*/ 48126 h 2338939"/>
              <a:gd name="connsiteX178" fmla="*/ 375386 w 3619099"/>
              <a:gd name="connsiteY178" fmla="*/ 28876 h 2338939"/>
              <a:gd name="connsiteX179" fmla="*/ 346510 w 3619099"/>
              <a:gd name="connsiteY179" fmla="*/ 19251 h 2338939"/>
              <a:gd name="connsiteX180" fmla="*/ 336884 w 3619099"/>
              <a:gd name="connsiteY180" fmla="*/ 9625 h 2338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</a:cxnLst>
            <a:rect l="l" t="t" r="r" b="b"/>
            <a:pathLst>
              <a:path w="3619099" h="2338939">
                <a:moveTo>
                  <a:pt x="336884" y="9625"/>
                </a:moveTo>
                <a:lnTo>
                  <a:pt x="336884" y="9625"/>
                </a:lnTo>
                <a:cubicBezTo>
                  <a:pt x="321395" y="22901"/>
                  <a:pt x="277131" y="94251"/>
                  <a:pt x="240632" y="57752"/>
                </a:cubicBezTo>
                <a:cubicBezTo>
                  <a:pt x="233458" y="50578"/>
                  <a:pt x="234215" y="38501"/>
                  <a:pt x="231007" y="28876"/>
                </a:cubicBezTo>
                <a:cubicBezTo>
                  <a:pt x="199855" y="122326"/>
                  <a:pt x="254437" y="-49362"/>
                  <a:pt x="211756" y="192505"/>
                </a:cubicBezTo>
                <a:cubicBezTo>
                  <a:pt x="207478" y="216747"/>
                  <a:pt x="180742" y="229224"/>
                  <a:pt x="163630" y="240632"/>
                </a:cubicBezTo>
                <a:lnTo>
                  <a:pt x="125129" y="298383"/>
                </a:lnTo>
                <a:lnTo>
                  <a:pt x="105878" y="327259"/>
                </a:lnTo>
                <a:cubicBezTo>
                  <a:pt x="99461" y="346510"/>
                  <a:pt x="91550" y="365325"/>
                  <a:pt x="86628" y="385011"/>
                </a:cubicBezTo>
                <a:cubicBezTo>
                  <a:pt x="83419" y="397845"/>
                  <a:pt x="80803" y="410841"/>
                  <a:pt x="77002" y="423512"/>
                </a:cubicBezTo>
                <a:cubicBezTo>
                  <a:pt x="71171" y="442948"/>
                  <a:pt x="57752" y="481263"/>
                  <a:pt x="57752" y="481263"/>
                </a:cubicBezTo>
                <a:cubicBezTo>
                  <a:pt x="54544" y="506930"/>
                  <a:pt x="50469" y="532504"/>
                  <a:pt x="48127" y="558265"/>
                </a:cubicBezTo>
                <a:cubicBezTo>
                  <a:pt x="44050" y="603113"/>
                  <a:pt x="45181" y="648485"/>
                  <a:pt x="38501" y="693019"/>
                </a:cubicBezTo>
                <a:cubicBezTo>
                  <a:pt x="38501" y="693021"/>
                  <a:pt x="14439" y="765207"/>
                  <a:pt x="9626" y="779646"/>
                </a:cubicBezTo>
                <a:lnTo>
                  <a:pt x="0" y="808522"/>
                </a:lnTo>
                <a:cubicBezTo>
                  <a:pt x="1118" y="816348"/>
                  <a:pt x="10176" y="896249"/>
                  <a:pt x="19251" y="914400"/>
                </a:cubicBezTo>
                <a:cubicBezTo>
                  <a:pt x="29598" y="935094"/>
                  <a:pt x="57752" y="972152"/>
                  <a:pt x="57752" y="972152"/>
                </a:cubicBezTo>
                <a:cubicBezTo>
                  <a:pt x="60960" y="981777"/>
                  <a:pt x="64590" y="991272"/>
                  <a:pt x="67377" y="1001027"/>
                </a:cubicBezTo>
                <a:cubicBezTo>
                  <a:pt x="71011" y="1013747"/>
                  <a:pt x="73201" y="1026857"/>
                  <a:pt x="77002" y="1039528"/>
                </a:cubicBezTo>
                <a:cubicBezTo>
                  <a:pt x="82833" y="1058964"/>
                  <a:pt x="96253" y="1097280"/>
                  <a:pt x="96253" y="1097280"/>
                </a:cubicBezTo>
                <a:cubicBezTo>
                  <a:pt x="99461" y="1126156"/>
                  <a:pt x="101102" y="1155249"/>
                  <a:pt x="105878" y="1183907"/>
                </a:cubicBezTo>
                <a:cubicBezTo>
                  <a:pt x="107546" y="1193915"/>
                  <a:pt x="109165" y="1204860"/>
                  <a:pt x="115503" y="1212783"/>
                </a:cubicBezTo>
                <a:cubicBezTo>
                  <a:pt x="122730" y="1221816"/>
                  <a:pt x="134754" y="1225617"/>
                  <a:pt x="144379" y="1232034"/>
                </a:cubicBezTo>
                <a:cubicBezTo>
                  <a:pt x="165379" y="1295033"/>
                  <a:pt x="136212" y="1233201"/>
                  <a:pt x="182880" y="1270535"/>
                </a:cubicBezTo>
                <a:cubicBezTo>
                  <a:pt x="191913" y="1277762"/>
                  <a:pt x="195407" y="1289998"/>
                  <a:pt x="202131" y="1299411"/>
                </a:cubicBezTo>
                <a:cubicBezTo>
                  <a:pt x="211455" y="1312465"/>
                  <a:pt x="222505" y="1324308"/>
                  <a:pt x="231007" y="1337912"/>
                </a:cubicBezTo>
                <a:cubicBezTo>
                  <a:pt x="238612" y="1350079"/>
                  <a:pt x="243138" y="1363955"/>
                  <a:pt x="250257" y="1376413"/>
                </a:cubicBezTo>
                <a:cubicBezTo>
                  <a:pt x="255996" y="1386457"/>
                  <a:pt x="263091" y="1395663"/>
                  <a:pt x="269508" y="1405288"/>
                </a:cubicBezTo>
                <a:cubicBezTo>
                  <a:pt x="304607" y="1510589"/>
                  <a:pt x="248631" y="1351098"/>
                  <a:pt x="298383" y="1463040"/>
                </a:cubicBezTo>
                <a:cubicBezTo>
                  <a:pt x="307307" y="1483119"/>
                  <a:pt x="314350" y="1531640"/>
                  <a:pt x="336884" y="1549667"/>
                </a:cubicBezTo>
                <a:cubicBezTo>
                  <a:pt x="344807" y="1556005"/>
                  <a:pt x="355874" y="1557012"/>
                  <a:pt x="365760" y="1559293"/>
                </a:cubicBezTo>
                <a:cubicBezTo>
                  <a:pt x="397642" y="1566650"/>
                  <a:pt x="430972" y="1568196"/>
                  <a:pt x="462013" y="1578543"/>
                </a:cubicBezTo>
                <a:cubicBezTo>
                  <a:pt x="489529" y="1587715"/>
                  <a:pt x="499182" y="1591752"/>
                  <a:pt x="529390" y="1597794"/>
                </a:cubicBezTo>
                <a:cubicBezTo>
                  <a:pt x="548527" y="1601621"/>
                  <a:pt x="567891" y="1604211"/>
                  <a:pt x="587141" y="1607419"/>
                </a:cubicBezTo>
                <a:cubicBezTo>
                  <a:pt x="596766" y="1613836"/>
                  <a:pt x="607837" y="1618489"/>
                  <a:pt x="616017" y="1626669"/>
                </a:cubicBezTo>
                <a:cubicBezTo>
                  <a:pt x="624197" y="1634849"/>
                  <a:pt x="625458" y="1649414"/>
                  <a:pt x="635268" y="1655545"/>
                </a:cubicBezTo>
                <a:cubicBezTo>
                  <a:pt x="652475" y="1666300"/>
                  <a:pt x="674869" y="1665721"/>
                  <a:pt x="693019" y="1674796"/>
                </a:cubicBezTo>
                <a:cubicBezTo>
                  <a:pt x="727240" y="1691906"/>
                  <a:pt x="749629" y="1705368"/>
                  <a:pt x="789272" y="1713297"/>
                </a:cubicBezTo>
                <a:cubicBezTo>
                  <a:pt x="857299" y="1726902"/>
                  <a:pt x="821875" y="1717748"/>
                  <a:pt x="895150" y="1742173"/>
                </a:cubicBezTo>
                <a:lnTo>
                  <a:pt x="924026" y="1751798"/>
                </a:lnTo>
                <a:cubicBezTo>
                  <a:pt x="933651" y="1758215"/>
                  <a:pt x="942554" y="1765875"/>
                  <a:pt x="952901" y="1771048"/>
                </a:cubicBezTo>
                <a:cubicBezTo>
                  <a:pt x="1032606" y="1810901"/>
                  <a:pt x="927895" y="1744754"/>
                  <a:pt x="1010653" y="1799924"/>
                </a:cubicBezTo>
                <a:cubicBezTo>
                  <a:pt x="1020278" y="1793507"/>
                  <a:pt x="1031349" y="1788854"/>
                  <a:pt x="1039529" y="1780674"/>
                </a:cubicBezTo>
                <a:cubicBezTo>
                  <a:pt x="1115181" y="1705022"/>
                  <a:pt x="925636" y="1744401"/>
                  <a:pt x="1232034" y="1761423"/>
                </a:cubicBezTo>
                <a:cubicBezTo>
                  <a:pt x="1278941" y="1831785"/>
                  <a:pt x="1221678" y="1743303"/>
                  <a:pt x="1270535" y="1828800"/>
                </a:cubicBezTo>
                <a:cubicBezTo>
                  <a:pt x="1276275" y="1838844"/>
                  <a:pt x="1283369" y="1848051"/>
                  <a:pt x="1289786" y="1857676"/>
                </a:cubicBezTo>
                <a:cubicBezTo>
                  <a:pt x="1315453" y="1934679"/>
                  <a:pt x="1276952" y="1844842"/>
                  <a:pt x="1328287" y="1896177"/>
                </a:cubicBezTo>
                <a:cubicBezTo>
                  <a:pt x="1335461" y="1903351"/>
                  <a:pt x="1333375" y="1915978"/>
                  <a:pt x="1337912" y="1925053"/>
                </a:cubicBezTo>
                <a:cubicBezTo>
                  <a:pt x="1355326" y="1959882"/>
                  <a:pt x="1352734" y="1952452"/>
                  <a:pt x="1386038" y="1963554"/>
                </a:cubicBezTo>
                <a:cubicBezTo>
                  <a:pt x="1411705" y="1960345"/>
                  <a:pt x="1438084" y="1960734"/>
                  <a:pt x="1463040" y="1953928"/>
                </a:cubicBezTo>
                <a:cubicBezTo>
                  <a:pt x="1474200" y="1950884"/>
                  <a:pt x="1480348" y="1934678"/>
                  <a:pt x="1491916" y="1934678"/>
                </a:cubicBezTo>
                <a:cubicBezTo>
                  <a:pt x="1507663" y="1934678"/>
                  <a:pt x="1541389" y="1977285"/>
                  <a:pt x="1549668" y="1982804"/>
                </a:cubicBezTo>
                <a:cubicBezTo>
                  <a:pt x="1558110" y="1988432"/>
                  <a:pt x="1568918" y="1989221"/>
                  <a:pt x="1578543" y="1992429"/>
                </a:cubicBezTo>
                <a:cubicBezTo>
                  <a:pt x="1580773" y="2008039"/>
                  <a:pt x="1588070" y="2075617"/>
                  <a:pt x="1597794" y="2098307"/>
                </a:cubicBezTo>
                <a:cubicBezTo>
                  <a:pt x="1602351" y="2108940"/>
                  <a:pt x="1610627" y="2117558"/>
                  <a:pt x="1617044" y="2127183"/>
                </a:cubicBezTo>
                <a:cubicBezTo>
                  <a:pt x="1620253" y="2143225"/>
                  <a:pt x="1616626" y="2162395"/>
                  <a:pt x="1626670" y="2175309"/>
                </a:cubicBezTo>
                <a:cubicBezTo>
                  <a:pt x="1640874" y="2193572"/>
                  <a:pt x="1665171" y="2200977"/>
                  <a:pt x="1684421" y="2213811"/>
                </a:cubicBezTo>
                <a:cubicBezTo>
                  <a:pt x="1724301" y="2240398"/>
                  <a:pt x="1702078" y="2230256"/>
                  <a:pt x="1751798" y="2242686"/>
                </a:cubicBezTo>
                <a:cubicBezTo>
                  <a:pt x="1822933" y="2313821"/>
                  <a:pt x="1730441" y="2232008"/>
                  <a:pt x="1828800" y="2281187"/>
                </a:cubicBezTo>
                <a:cubicBezTo>
                  <a:pt x="1840975" y="2287275"/>
                  <a:pt x="1847341" y="2301204"/>
                  <a:pt x="1857676" y="2310063"/>
                </a:cubicBezTo>
                <a:cubicBezTo>
                  <a:pt x="1869856" y="2320503"/>
                  <a:pt x="1883343" y="2329314"/>
                  <a:pt x="1896177" y="2338939"/>
                </a:cubicBezTo>
                <a:cubicBezTo>
                  <a:pt x="1860373" y="2231525"/>
                  <a:pt x="1856278" y="2230427"/>
                  <a:pt x="1896177" y="2030931"/>
                </a:cubicBezTo>
                <a:cubicBezTo>
                  <a:pt x="1899385" y="2014889"/>
                  <a:pt x="1928520" y="2025610"/>
                  <a:pt x="1944303" y="2021305"/>
                </a:cubicBezTo>
                <a:cubicBezTo>
                  <a:pt x="1963880" y="2015966"/>
                  <a:pt x="2002055" y="2002055"/>
                  <a:pt x="2002055" y="2002055"/>
                </a:cubicBezTo>
                <a:cubicBezTo>
                  <a:pt x="2008472" y="1992430"/>
                  <a:pt x="2016133" y="1983526"/>
                  <a:pt x="2021306" y="1973179"/>
                </a:cubicBezTo>
                <a:cubicBezTo>
                  <a:pt x="2025843" y="1964104"/>
                  <a:pt x="2023757" y="1951477"/>
                  <a:pt x="2030931" y="1944303"/>
                </a:cubicBezTo>
                <a:cubicBezTo>
                  <a:pt x="2038105" y="1937129"/>
                  <a:pt x="2050182" y="1937886"/>
                  <a:pt x="2059807" y="1934678"/>
                </a:cubicBezTo>
                <a:cubicBezTo>
                  <a:pt x="2146434" y="1937886"/>
                  <a:pt x="2233432" y="1935677"/>
                  <a:pt x="2319689" y="1944303"/>
                </a:cubicBezTo>
                <a:cubicBezTo>
                  <a:pt x="2331200" y="1945454"/>
                  <a:pt x="2337030" y="1962667"/>
                  <a:pt x="2348564" y="1963554"/>
                </a:cubicBezTo>
                <a:cubicBezTo>
                  <a:pt x="2380713" y="1966027"/>
                  <a:pt x="2412733" y="1957137"/>
                  <a:pt x="2444817" y="1953928"/>
                </a:cubicBezTo>
                <a:cubicBezTo>
                  <a:pt x="2441609" y="1941094"/>
                  <a:pt x="2425838" y="1924781"/>
                  <a:pt x="2435192" y="1915427"/>
                </a:cubicBezTo>
                <a:cubicBezTo>
                  <a:pt x="2443372" y="1907247"/>
                  <a:pt x="2452845" y="1937484"/>
                  <a:pt x="2464068" y="1934678"/>
                </a:cubicBezTo>
                <a:cubicBezTo>
                  <a:pt x="2473911" y="1932217"/>
                  <a:pt x="2469156" y="1914877"/>
                  <a:pt x="2473693" y="1905802"/>
                </a:cubicBezTo>
                <a:cubicBezTo>
                  <a:pt x="2482060" y="1889069"/>
                  <a:pt x="2486145" y="1866634"/>
                  <a:pt x="2502569" y="1857676"/>
                </a:cubicBezTo>
                <a:cubicBezTo>
                  <a:pt x="2525278" y="1845290"/>
                  <a:pt x="2553904" y="1851259"/>
                  <a:pt x="2579571" y="1848051"/>
                </a:cubicBezTo>
                <a:cubicBezTo>
                  <a:pt x="2582779" y="1838426"/>
                  <a:pt x="2582858" y="1827098"/>
                  <a:pt x="2589196" y="1819175"/>
                </a:cubicBezTo>
                <a:cubicBezTo>
                  <a:pt x="2610921" y="1792018"/>
                  <a:pt x="2646119" y="1796900"/>
                  <a:pt x="2675823" y="1790299"/>
                </a:cubicBezTo>
                <a:cubicBezTo>
                  <a:pt x="2685727" y="1788098"/>
                  <a:pt x="2695074" y="1783882"/>
                  <a:pt x="2704699" y="1780674"/>
                </a:cubicBezTo>
                <a:cubicBezTo>
                  <a:pt x="2714324" y="1790299"/>
                  <a:pt x="2724861" y="1799092"/>
                  <a:pt x="2733575" y="1809549"/>
                </a:cubicBezTo>
                <a:cubicBezTo>
                  <a:pt x="2750582" y="1829957"/>
                  <a:pt x="2760307" y="1853388"/>
                  <a:pt x="2772076" y="1876926"/>
                </a:cubicBezTo>
                <a:cubicBezTo>
                  <a:pt x="2778493" y="1867301"/>
                  <a:pt x="2783147" y="1856231"/>
                  <a:pt x="2791327" y="1848051"/>
                </a:cubicBezTo>
                <a:cubicBezTo>
                  <a:pt x="2818397" y="1820981"/>
                  <a:pt x="2839232" y="1825628"/>
                  <a:pt x="2877954" y="1819175"/>
                </a:cubicBezTo>
                <a:cubicBezTo>
                  <a:pt x="2900413" y="1822383"/>
                  <a:pt x="2924599" y="1819586"/>
                  <a:pt x="2945331" y="1828800"/>
                </a:cubicBezTo>
                <a:cubicBezTo>
                  <a:pt x="2955902" y="1833498"/>
                  <a:pt x="2957175" y="1848789"/>
                  <a:pt x="2964581" y="1857676"/>
                </a:cubicBezTo>
                <a:cubicBezTo>
                  <a:pt x="2987741" y="1885468"/>
                  <a:pt x="2993940" y="1886874"/>
                  <a:pt x="3022333" y="1905802"/>
                </a:cubicBezTo>
                <a:cubicBezTo>
                  <a:pt x="3076484" y="1987031"/>
                  <a:pt x="2995633" y="1855663"/>
                  <a:pt x="3051209" y="2050181"/>
                </a:cubicBezTo>
                <a:cubicBezTo>
                  <a:pt x="3054387" y="2061304"/>
                  <a:pt x="3070459" y="2063015"/>
                  <a:pt x="3080084" y="2069432"/>
                </a:cubicBezTo>
                <a:cubicBezTo>
                  <a:pt x="3096127" y="2117557"/>
                  <a:pt x="3080085" y="2095099"/>
                  <a:pt x="3147461" y="2117558"/>
                </a:cubicBezTo>
                <a:lnTo>
                  <a:pt x="3176337" y="2127183"/>
                </a:lnTo>
                <a:cubicBezTo>
                  <a:pt x="3185962" y="2120766"/>
                  <a:pt x="3198796" y="2117558"/>
                  <a:pt x="3205213" y="2107933"/>
                </a:cubicBezTo>
                <a:cubicBezTo>
                  <a:pt x="3212551" y="2096926"/>
                  <a:pt x="3211204" y="2082152"/>
                  <a:pt x="3214838" y="2069432"/>
                </a:cubicBezTo>
                <a:cubicBezTo>
                  <a:pt x="3217625" y="2059676"/>
                  <a:pt x="3221255" y="2050181"/>
                  <a:pt x="3224463" y="2040556"/>
                </a:cubicBezTo>
                <a:cubicBezTo>
                  <a:pt x="3221255" y="2024514"/>
                  <a:pt x="3222955" y="2006633"/>
                  <a:pt x="3214838" y="1992429"/>
                </a:cubicBezTo>
                <a:cubicBezTo>
                  <a:pt x="3209099" y="1982385"/>
                  <a:pt x="3191135" y="1983526"/>
                  <a:pt x="3185962" y="1973179"/>
                </a:cubicBezTo>
                <a:cubicBezTo>
                  <a:pt x="3185339" y="1971933"/>
                  <a:pt x="3176962" y="1899364"/>
                  <a:pt x="3166712" y="1886552"/>
                </a:cubicBezTo>
                <a:cubicBezTo>
                  <a:pt x="3159485" y="1877519"/>
                  <a:pt x="3147461" y="1873718"/>
                  <a:pt x="3137836" y="1867301"/>
                </a:cubicBezTo>
                <a:cubicBezTo>
                  <a:pt x="3134628" y="1851259"/>
                  <a:pt x="3132179" y="1835046"/>
                  <a:pt x="3128211" y="1819175"/>
                </a:cubicBezTo>
                <a:cubicBezTo>
                  <a:pt x="3125750" y="1809332"/>
                  <a:pt x="3119648" y="1800389"/>
                  <a:pt x="3118586" y="1790299"/>
                </a:cubicBezTo>
                <a:cubicBezTo>
                  <a:pt x="3095784" y="1573690"/>
                  <a:pt x="3124611" y="1698900"/>
                  <a:pt x="3099335" y="1597794"/>
                </a:cubicBezTo>
                <a:cubicBezTo>
                  <a:pt x="3086501" y="1601002"/>
                  <a:pt x="3073116" y="1612332"/>
                  <a:pt x="3060834" y="1607419"/>
                </a:cubicBezTo>
                <a:cubicBezTo>
                  <a:pt x="3051414" y="1603651"/>
                  <a:pt x="3050089" y="1588627"/>
                  <a:pt x="3051209" y="1578543"/>
                </a:cubicBezTo>
                <a:cubicBezTo>
                  <a:pt x="3058119" y="1516350"/>
                  <a:pt x="3058983" y="1524618"/>
                  <a:pt x="3099335" y="1511166"/>
                </a:cubicBezTo>
                <a:cubicBezTo>
                  <a:pt x="3102543" y="1501541"/>
                  <a:pt x="3104423" y="1491366"/>
                  <a:pt x="3108960" y="1482291"/>
                </a:cubicBezTo>
                <a:cubicBezTo>
                  <a:pt x="3114134" y="1471944"/>
                  <a:pt x="3123654" y="1464048"/>
                  <a:pt x="3128211" y="1453415"/>
                </a:cubicBezTo>
                <a:cubicBezTo>
                  <a:pt x="3132061" y="1444431"/>
                  <a:pt x="3139969" y="1397276"/>
                  <a:pt x="3147461" y="1386038"/>
                </a:cubicBezTo>
                <a:cubicBezTo>
                  <a:pt x="3155012" y="1374712"/>
                  <a:pt x="3166712" y="1366787"/>
                  <a:pt x="3176337" y="1357162"/>
                </a:cubicBezTo>
                <a:cubicBezTo>
                  <a:pt x="3179545" y="1347537"/>
                  <a:pt x="3180334" y="1336728"/>
                  <a:pt x="3185962" y="1328286"/>
                </a:cubicBezTo>
                <a:cubicBezTo>
                  <a:pt x="3200783" y="1306055"/>
                  <a:pt x="3222409" y="1294364"/>
                  <a:pt x="3243714" y="1280160"/>
                </a:cubicBezTo>
                <a:cubicBezTo>
                  <a:pt x="3262642" y="1251767"/>
                  <a:pt x="3264048" y="1245568"/>
                  <a:pt x="3291840" y="1222408"/>
                </a:cubicBezTo>
                <a:cubicBezTo>
                  <a:pt x="3300727" y="1215002"/>
                  <a:pt x="3311091" y="1209575"/>
                  <a:pt x="3320716" y="1203158"/>
                </a:cubicBezTo>
                <a:cubicBezTo>
                  <a:pt x="3327133" y="1193533"/>
                  <a:pt x="3331787" y="1182462"/>
                  <a:pt x="3339967" y="1174282"/>
                </a:cubicBezTo>
                <a:cubicBezTo>
                  <a:pt x="3384991" y="1129258"/>
                  <a:pt x="3399763" y="1188529"/>
                  <a:pt x="3359217" y="1058779"/>
                </a:cubicBezTo>
                <a:cubicBezTo>
                  <a:pt x="3352316" y="1036696"/>
                  <a:pt x="3320716" y="1001027"/>
                  <a:pt x="3320716" y="1001027"/>
                </a:cubicBezTo>
                <a:cubicBezTo>
                  <a:pt x="3314299" y="981777"/>
                  <a:pt x="3306388" y="962962"/>
                  <a:pt x="3301466" y="943276"/>
                </a:cubicBezTo>
                <a:cubicBezTo>
                  <a:pt x="3295049" y="917609"/>
                  <a:pt x="3273848" y="841174"/>
                  <a:pt x="3282215" y="866274"/>
                </a:cubicBezTo>
                <a:cubicBezTo>
                  <a:pt x="3285423" y="875899"/>
                  <a:pt x="3289053" y="885394"/>
                  <a:pt x="3291840" y="895149"/>
                </a:cubicBezTo>
                <a:cubicBezTo>
                  <a:pt x="3295474" y="907869"/>
                  <a:pt x="3295550" y="921819"/>
                  <a:pt x="3301466" y="933651"/>
                </a:cubicBezTo>
                <a:cubicBezTo>
                  <a:pt x="3308640" y="947999"/>
                  <a:pt x="3321017" y="959098"/>
                  <a:pt x="3330341" y="972152"/>
                </a:cubicBezTo>
                <a:cubicBezTo>
                  <a:pt x="3337065" y="981565"/>
                  <a:pt x="3343175" y="991402"/>
                  <a:pt x="3349592" y="1001027"/>
                </a:cubicBezTo>
                <a:cubicBezTo>
                  <a:pt x="3386072" y="891587"/>
                  <a:pt x="3333315" y="1058673"/>
                  <a:pt x="3368842" y="750771"/>
                </a:cubicBezTo>
                <a:cubicBezTo>
                  <a:pt x="3371846" y="724740"/>
                  <a:pt x="3401132" y="715842"/>
                  <a:pt x="3416969" y="702644"/>
                </a:cubicBezTo>
                <a:cubicBezTo>
                  <a:pt x="3462980" y="664301"/>
                  <a:pt x="3430682" y="686188"/>
                  <a:pt x="3465095" y="644893"/>
                </a:cubicBezTo>
                <a:cubicBezTo>
                  <a:pt x="3473809" y="634436"/>
                  <a:pt x="3484346" y="625642"/>
                  <a:pt x="3493971" y="616017"/>
                </a:cubicBezTo>
                <a:cubicBezTo>
                  <a:pt x="3490763" y="583933"/>
                  <a:pt x="3502232" y="546593"/>
                  <a:pt x="3484346" y="519764"/>
                </a:cubicBezTo>
                <a:cubicBezTo>
                  <a:pt x="3475447" y="506416"/>
                  <a:pt x="3463429" y="544337"/>
                  <a:pt x="3455470" y="558265"/>
                </a:cubicBezTo>
                <a:cubicBezTo>
                  <a:pt x="3450436" y="567074"/>
                  <a:pt x="3450381" y="578066"/>
                  <a:pt x="3445844" y="587141"/>
                </a:cubicBezTo>
                <a:cubicBezTo>
                  <a:pt x="3440671" y="597488"/>
                  <a:pt x="3433011" y="606392"/>
                  <a:pt x="3426594" y="616017"/>
                </a:cubicBezTo>
                <a:cubicBezTo>
                  <a:pt x="3420177" y="606392"/>
                  <a:pt x="3408778" y="598620"/>
                  <a:pt x="3407343" y="587141"/>
                </a:cubicBezTo>
                <a:cubicBezTo>
                  <a:pt x="3403409" y="555672"/>
                  <a:pt x="3423535" y="520345"/>
                  <a:pt x="3445844" y="500514"/>
                </a:cubicBezTo>
                <a:cubicBezTo>
                  <a:pt x="3463136" y="485143"/>
                  <a:pt x="3503596" y="462013"/>
                  <a:pt x="3503596" y="462013"/>
                </a:cubicBezTo>
                <a:cubicBezTo>
                  <a:pt x="3510013" y="452388"/>
                  <a:pt x="3522125" y="444683"/>
                  <a:pt x="3522847" y="433137"/>
                </a:cubicBezTo>
                <a:cubicBezTo>
                  <a:pt x="3525456" y="391386"/>
                  <a:pt x="3513221" y="349841"/>
                  <a:pt x="3513221" y="308008"/>
                </a:cubicBezTo>
                <a:cubicBezTo>
                  <a:pt x="3513221" y="290275"/>
                  <a:pt x="3520620" y="235461"/>
                  <a:pt x="3532472" y="211756"/>
                </a:cubicBezTo>
                <a:cubicBezTo>
                  <a:pt x="3537645" y="201409"/>
                  <a:pt x="3546549" y="193227"/>
                  <a:pt x="3551722" y="182880"/>
                </a:cubicBezTo>
                <a:cubicBezTo>
                  <a:pt x="3591545" y="103233"/>
                  <a:pt x="3520523" y="215628"/>
                  <a:pt x="3580598" y="115503"/>
                </a:cubicBezTo>
                <a:cubicBezTo>
                  <a:pt x="3592501" y="95664"/>
                  <a:pt x="3619099" y="57752"/>
                  <a:pt x="3619099" y="57752"/>
                </a:cubicBezTo>
                <a:cubicBezTo>
                  <a:pt x="3615891" y="48127"/>
                  <a:pt x="3616648" y="36050"/>
                  <a:pt x="3609474" y="28876"/>
                </a:cubicBezTo>
                <a:cubicBezTo>
                  <a:pt x="3602300" y="21702"/>
                  <a:pt x="3589673" y="23788"/>
                  <a:pt x="3580598" y="19251"/>
                </a:cubicBezTo>
                <a:cubicBezTo>
                  <a:pt x="3570251" y="14078"/>
                  <a:pt x="3561347" y="6417"/>
                  <a:pt x="3551722" y="0"/>
                </a:cubicBezTo>
                <a:cubicBezTo>
                  <a:pt x="3429493" y="24445"/>
                  <a:pt x="3565716" y="-12053"/>
                  <a:pt x="3474720" y="38501"/>
                </a:cubicBezTo>
                <a:cubicBezTo>
                  <a:pt x="3456982" y="48356"/>
                  <a:pt x="3436219" y="51335"/>
                  <a:pt x="3416969" y="57752"/>
                </a:cubicBezTo>
                <a:cubicBezTo>
                  <a:pt x="3407344" y="67377"/>
                  <a:pt x="3398550" y="77913"/>
                  <a:pt x="3388093" y="86627"/>
                </a:cubicBezTo>
                <a:cubicBezTo>
                  <a:pt x="3379206" y="94033"/>
                  <a:pt x="3364956" y="95834"/>
                  <a:pt x="3359217" y="105878"/>
                </a:cubicBezTo>
                <a:cubicBezTo>
                  <a:pt x="3351100" y="120082"/>
                  <a:pt x="3353141" y="138034"/>
                  <a:pt x="3349592" y="154004"/>
                </a:cubicBezTo>
                <a:cubicBezTo>
                  <a:pt x="3346722" y="166918"/>
                  <a:pt x="3351185" y="185494"/>
                  <a:pt x="3339967" y="192505"/>
                </a:cubicBezTo>
                <a:cubicBezTo>
                  <a:pt x="3320729" y="204529"/>
                  <a:pt x="3295049" y="198922"/>
                  <a:pt x="3272590" y="202131"/>
                </a:cubicBezTo>
                <a:lnTo>
                  <a:pt x="3253339" y="259882"/>
                </a:lnTo>
                <a:cubicBezTo>
                  <a:pt x="3250131" y="269507"/>
                  <a:pt x="3247482" y="279338"/>
                  <a:pt x="3243714" y="288758"/>
                </a:cubicBezTo>
                <a:cubicBezTo>
                  <a:pt x="3237297" y="304800"/>
                  <a:pt x="3234505" y="322824"/>
                  <a:pt x="3224463" y="336884"/>
                </a:cubicBezTo>
                <a:cubicBezTo>
                  <a:pt x="3217739" y="346297"/>
                  <a:pt x="3205213" y="349718"/>
                  <a:pt x="3195588" y="356135"/>
                </a:cubicBezTo>
                <a:cubicBezTo>
                  <a:pt x="3168489" y="437427"/>
                  <a:pt x="3213576" y="331743"/>
                  <a:pt x="3060834" y="394636"/>
                </a:cubicBezTo>
                <a:cubicBezTo>
                  <a:pt x="3039441" y="403445"/>
                  <a:pt x="3044282" y="445070"/>
                  <a:pt x="3022333" y="452387"/>
                </a:cubicBezTo>
                <a:lnTo>
                  <a:pt x="2993457" y="462013"/>
                </a:lnTo>
                <a:cubicBezTo>
                  <a:pt x="2816779" y="445950"/>
                  <a:pt x="2924694" y="490848"/>
                  <a:pt x="2877954" y="327259"/>
                </a:cubicBezTo>
                <a:cubicBezTo>
                  <a:pt x="2875167" y="317503"/>
                  <a:pt x="2859212" y="318128"/>
                  <a:pt x="2849078" y="317634"/>
                </a:cubicBezTo>
                <a:cubicBezTo>
                  <a:pt x="2727261" y="311692"/>
                  <a:pt x="2605238" y="311217"/>
                  <a:pt x="2483318" y="308008"/>
                </a:cubicBezTo>
                <a:cubicBezTo>
                  <a:pt x="2489735" y="298383"/>
                  <a:pt x="2493536" y="286359"/>
                  <a:pt x="2502569" y="279133"/>
                </a:cubicBezTo>
                <a:cubicBezTo>
                  <a:pt x="2508849" y="274109"/>
                  <a:pt x="2567426" y="260512"/>
                  <a:pt x="2569946" y="259882"/>
                </a:cubicBezTo>
                <a:cubicBezTo>
                  <a:pt x="2519707" y="226391"/>
                  <a:pt x="2561125" y="248297"/>
                  <a:pt x="2483318" y="231006"/>
                </a:cubicBezTo>
                <a:cubicBezTo>
                  <a:pt x="2473414" y="228805"/>
                  <a:pt x="2464450" y="223049"/>
                  <a:pt x="2454442" y="221381"/>
                </a:cubicBezTo>
                <a:cubicBezTo>
                  <a:pt x="2434662" y="218084"/>
                  <a:pt x="2286969" y="203672"/>
                  <a:pt x="2271562" y="202131"/>
                </a:cubicBezTo>
                <a:cubicBezTo>
                  <a:pt x="2209957" y="181594"/>
                  <a:pt x="2208462" y="176999"/>
                  <a:pt x="2107933" y="202131"/>
                </a:cubicBezTo>
                <a:cubicBezTo>
                  <a:pt x="2096710" y="204937"/>
                  <a:pt x="2096088" y="222119"/>
                  <a:pt x="2088682" y="231006"/>
                </a:cubicBezTo>
                <a:cubicBezTo>
                  <a:pt x="2060950" y="264284"/>
                  <a:pt x="2066521" y="257644"/>
                  <a:pt x="2030931" y="269507"/>
                </a:cubicBezTo>
                <a:lnTo>
                  <a:pt x="1511167" y="259882"/>
                </a:lnTo>
                <a:cubicBezTo>
                  <a:pt x="1466154" y="258558"/>
                  <a:pt x="1421137" y="255518"/>
                  <a:pt x="1376413" y="250257"/>
                </a:cubicBezTo>
                <a:cubicBezTo>
                  <a:pt x="1366337" y="249072"/>
                  <a:pt x="1357641" y="241551"/>
                  <a:pt x="1347537" y="240632"/>
                </a:cubicBezTo>
                <a:cubicBezTo>
                  <a:pt x="1286743" y="235105"/>
                  <a:pt x="1225617" y="234215"/>
                  <a:pt x="1164657" y="231006"/>
                </a:cubicBezTo>
                <a:cubicBezTo>
                  <a:pt x="1155032" y="227798"/>
                  <a:pt x="1145685" y="223582"/>
                  <a:pt x="1135781" y="221381"/>
                </a:cubicBezTo>
                <a:cubicBezTo>
                  <a:pt x="1116730" y="217148"/>
                  <a:pt x="1096544" y="217928"/>
                  <a:pt x="1078030" y="211756"/>
                </a:cubicBezTo>
                <a:cubicBezTo>
                  <a:pt x="1067055" y="208098"/>
                  <a:pt x="1059501" y="197678"/>
                  <a:pt x="1049154" y="192505"/>
                </a:cubicBezTo>
                <a:cubicBezTo>
                  <a:pt x="1035347" y="185601"/>
                  <a:pt x="994111" y="176338"/>
                  <a:pt x="981777" y="173255"/>
                </a:cubicBezTo>
                <a:cubicBezTo>
                  <a:pt x="939874" y="145319"/>
                  <a:pt x="951086" y="148557"/>
                  <a:pt x="885524" y="134754"/>
                </a:cubicBezTo>
                <a:cubicBezTo>
                  <a:pt x="847329" y="126713"/>
                  <a:pt x="770021" y="115503"/>
                  <a:pt x="770021" y="115503"/>
                </a:cubicBezTo>
                <a:cubicBezTo>
                  <a:pt x="757187" y="109086"/>
                  <a:pt x="744842" y="101582"/>
                  <a:pt x="731520" y="96253"/>
                </a:cubicBezTo>
                <a:cubicBezTo>
                  <a:pt x="712680" y="88717"/>
                  <a:pt x="690653" y="88258"/>
                  <a:pt x="673769" y="77002"/>
                </a:cubicBezTo>
                <a:cubicBezTo>
                  <a:pt x="664144" y="70585"/>
                  <a:pt x="656395" y="58984"/>
                  <a:pt x="644893" y="57752"/>
                </a:cubicBezTo>
                <a:cubicBezTo>
                  <a:pt x="565075" y="49200"/>
                  <a:pt x="484472" y="51335"/>
                  <a:pt x="404261" y="48126"/>
                </a:cubicBezTo>
                <a:cubicBezTo>
                  <a:pt x="394636" y="41709"/>
                  <a:pt x="385733" y="34049"/>
                  <a:pt x="375386" y="28876"/>
                </a:cubicBezTo>
                <a:cubicBezTo>
                  <a:pt x="366311" y="24339"/>
                  <a:pt x="355930" y="23019"/>
                  <a:pt x="346510" y="19251"/>
                </a:cubicBezTo>
                <a:cubicBezTo>
                  <a:pt x="339849" y="16586"/>
                  <a:pt x="338488" y="11229"/>
                  <a:pt x="336884" y="9625"/>
                </a:cubicBezTo>
                <a:close/>
              </a:path>
            </a:pathLst>
          </a:custGeom>
          <a:ln w="571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smtClean="0">
                <a:solidFill>
                  <a:prstClr val="white"/>
                </a:solidFill>
                <a:latin typeface="Arial Rounded MT Bold" panose="020F0704030504030204" pitchFamily="34" charset="0"/>
                <a:cs typeface="NATS" pitchFamily="2" charset="0"/>
              </a:rPr>
              <a:t>America ( USA)</a:t>
            </a:r>
            <a:r>
              <a:rPr lang="te-IN" sz="2400" dirty="0" smtClean="0">
                <a:solidFill>
                  <a:prstClr val="white"/>
                </a:solidFill>
                <a:latin typeface="Arial Rounded MT Bold" panose="020F0704030504030204" pitchFamily="34" charset="0"/>
              </a:rPr>
              <a:t> </a:t>
            </a:r>
            <a:endParaRPr lang="en-IN" sz="2400" dirty="0">
              <a:solidFill>
                <a:prstClr val="white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4754880" y="4331368"/>
            <a:ext cx="2394022" cy="1655546"/>
          </a:xfrm>
          <a:custGeom>
            <a:avLst/>
            <a:gdLst>
              <a:gd name="connsiteX0" fmla="*/ 0 w 2394022"/>
              <a:gd name="connsiteY0" fmla="*/ 0 h 1655546"/>
              <a:gd name="connsiteX1" fmla="*/ 0 w 2394022"/>
              <a:gd name="connsiteY1" fmla="*/ 0 h 1655546"/>
              <a:gd name="connsiteX2" fmla="*/ 77002 w 2394022"/>
              <a:gd name="connsiteY2" fmla="*/ 192506 h 1655546"/>
              <a:gd name="connsiteX3" fmla="*/ 96253 w 2394022"/>
              <a:gd name="connsiteY3" fmla="*/ 221381 h 1655546"/>
              <a:gd name="connsiteX4" fmla="*/ 115503 w 2394022"/>
              <a:gd name="connsiteY4" fmla="*/ 288758 h 1655546"/>
              <a:gd name="connsiteX5" fmla="*/ 134754 w 2394022"/>
              <a:gd name="connsiteY5" fmla="*/ 317634 h 1655546"/>
              <a:gd name="connsiteX6" fmla="*/ 144379 w 2394022"/>
              <a:gd name="connsiteY6" fmla="*/ 356135 h 1655546"/>
              <a:gd name="connsiteX7" fmla="*/ 163629 w 2394022"/>
              <a:gd name="connsiteY7" fmla="*/ 385011 h 1655546"/>
              <a:gd name="connsiteX8" fmla="*/ 96253 w 2394022"/>
              <a:gd name="connsiteY8" fmla="*/ 413887 h 1655546"/>
              <a:gd name="connsiteX9" fmla="*/ 105878 w 2394022"/>
              <a:gd name="connsiteY9" fmla="*/ 442763 h 1655546"/>
              <a:gd name="connsiteX10" fmla="*/ 144379 w 2394022"/>
              <a:gd name="connsiteY10" fmla="*/ 500514 h 1655546"/>
              <a:gd name="connsiteX11" fmla="*/ 182880 w 2394022"/>
              <a:gd name="connsiteY11" fmla="*/ 558266 h 1655546"/>
              <a:gd name="connsiteX12" fmla="*/ 202131 w 2394022"/>
              <a:gd name="connsiteY12" fmla="*/ 587141 h 1655546"/>
              <a:gd name="connsiteX13" fmla="*/ 259882 w 2394022"/>
              <a:gd name="connsiteY13" fmla="*/ 616017 h 1655546"/>
              <a:gd name="connsiteX14" fmla="*/ 279133 w 2394022"/>
              <a:gd name="connsiteY14" fmla="*/ 644893 h 1655546"/>
              <a:gd name="connsiteX15" fmla="*/ 317634 w 2394022"/>
              <a:gd name="connsiteY15" fmla="*/ 789272 h 1655546"/>
              <a:gd name="connsiteX16" fmla="*/ 346509 w 2394022"/>
              <a:gd name="connsiteY16" fmla="*/ 847024 h 1655546"/>
              <a:gd name="connsiteX17" fmla="*/ 375385 w 2394022"/>
              <a:gd name="connsiteY17" fmla="*/ 856649 h 1655546"/>
              <a:gd name="connsiteX18" fmla="*/ 423512 w 2394022"/>
              <a:gd name="connsiteY18" fmla="*/ 904775 h 1655546"/>
              <a:gd name="connsiteX19" fmla="*/ 481263 w 2394022"/>
              <a:gd name="connsiteY19" fmla="*/ 924026 h 1655546"/>
              <a:gd name="connsiteX20" fmla="*/ 490888 w 2394022"/>
              <a:gd name="connsiteY20" fmla="*/ 895150 h 1655546"/>
              <a:gd name="connsiteX21" fmla="*/ 462013 w 2394022"/>
              <a:gd name="connsiteY21" fmla="*/ 760396 h 1655546"/>
              <a:gd name="connsiteX22" fmla="*/ 452387 w 2394022"/>
              <a:gd name="connsiteY22" fmla="*/ 731520 h 1655546"/>
              <a:gd name="connsiteX23" fmla="*/ 433137 w 2394022"/>
              <a:gd name="connsiteY23" fmla="*/ 702645 h 1655546"/>
              <a:gd name="connsiteX24" fmla="*/ 413886 w 2394022"/>
              <a:gd name="connsiteY24" fmla="*/ 625643 h 1655546"/>
              <a:gd name="connsiteX25" fmla="*/ 356135 w 2394022"/>
              <a:gd name="connsiteY25" fmla="*/ 596767 h 1655546"/>
              <a:gd name="connsiteX26" fmla="*/ 336884 w 2394022"/>
              <a:gd name="connsiteY26" fmla="*/ 567891 h 1655546"/>
              <a:gd name="connsiteX27" fmla="*/ 308008 w 2394022"/>
              <a:gd name="connsiteY27" fmla="*/ 558266 h 1655546"/>
              <a:gd name="connsiteX28" fmla="*/ 288758 w 2394022"/>
              <a:gd name="connsiteY28" fmla="*/ 500514 h 1655546"/>
              <a:gd name="connsiteX29" fmla="*/ 279133 w 2394022"/>
              <a:gd name="connsiteY29" fmla="*/ 423512 h 1655546"/>
              <a:gd name="connsiteX30" fmla="*/ 259882 w 2394022"/>
              <a:gd name="connsiteY30" fmla="*/ 365760 h 1655546"/>
              <a:gd name="connsiteX31" fmla="*/ 231006 w 2394022"/>
              <a:gd name="connsiteY31" fmla="*/ 259883 h 1655546"/>
              <a:gd name="connsiteX32" fmla="*/ 202131 w 2394022"/>
              <a:gd name="connsiteY32" fmla="*/ 240632 h 1655546"/>
              <a:gd name="connsiteX33" fmla="*/ 173255 w 2394022"/>
              <a:gd name="connsiteY33" fmla="*/ 144379 h 1655546"/>
              <a:gd name="connsiteX34" fmla="*/ 163629 w 2394022"/>
              <a:gd name="connsiteY34" fmla="*/ 115504 h 1655546"/>
              <a:gd name="connsiteX35" fmla="*/ 250257 w 2394022"/>
              <a:gd name="connsiteY35" fmla="*/ 96253 h 1655546"/>
              <a:gd name="connsiteX36" fmla="*/ 279133 w 2394022"/>
              <a:gd name="connsiteY36" fmla="*/ 211756 h 1655546"/>
              <a:gd name="connsiteX37" fmla="*/ 317634 w 2394022"/>
              <a:gd name="connsiteY37" fmla="*/ 279133 h 1655546"/>
              <a:gd name="connsiteX38" fmla="*/ 356135 w 2394022"/>
              <a:gd name="connsiteY38" fmla="*/ 394636 h 1655546"/>
              <a:gd name="connsiteX39" fmla="*/ 365760 w 2394022"/>
              <a:gd name="connsiteY39" fmla="*/ 423512 h 1655546"/>
              <a:gd name="connsiteX40" fmla="*/ 385011 w 2394022"/>
              <a:gd name="connsiteY40" fmla="*/ 452388 h 1655546"/>
              <a:gd name="connsiteX41" fmla="*/ 423512 w 2394022"/>
              <a:gd name="connsiteY41" fmla="*/ 500514 h 1655546"/>
              <a:gd name="connsiteX42" fmla="*/ 452387 w 2394022"/>
              <a:gd name="connsiteY42" fmla="*/ 558266 h 1655546"/>
              <a:gd name="connsiteX43" fmla="*/ 481263 w 2394022"/>
              <a:gd name="connsiteY43" fmla="*/ 567891 h 1655546"/>
              <a:gd name="connsiteX44" fmla="*/ 490888 w 2394022"/>
              <a:gd name="connsiteY44" fmla="*/ 596767 h 1655546"/>
              <a:gd name="connsiteX45" fmla="*/ 519764 w 2394022"/>
              <a:gd name="connsiteY45" fmla="*/ 616017 h 1655546"/>
              <a:gd name="connsiteX46" fmla="*/ 539015 w 2394022"/>
              <a:gd name="connsiteY46" fmla="*/ 644893 h 1655546"/>
              <a:gd name="connsiteX47" fmla="*/ 548640 w 2394022"/>
              <a:gd name="connsiteY47" fmla="*/ 712270 h 1655546"/>
              <a:gd name="connsiteX48" fmla="*/ 577516 w 2394022"/>
              <a:gd name="connsiteY48" fmla="*/ 721895 h 1655546"/>
              <a:gd name="connsiteX49" fmla="*/ 635267 w 2394022"/>
              <a:gd name="connsiteY49" fmla="*/ 760396 h 1655546"/>
              <a:gd name="connsiteX50" fmla="*/ 712269 w 2394022"/>
              <a:gd name="connsiteY50" fmla="*/ 827773 h 1655546"/>
              <a:gd name="connsiteX51" fmla="*/ 741145 w 2394022"/>
              <a:gd name="connsiteY51" fmla="*/ 847024 h 1655546"/>
              <a:gd name="connsiteX52" fmla="*/ 760396 w 2394022"/>
              <a:gd name="connsiteY52" fmla="*/ 875899 h 1655546"/>
              <a:gd name="connsiteX53" fmla="*/ 798897 w 2394022"/>
              <a:gd name="connsiteY53" fmla="*/ 914400 h 1655546"/>
              <a:gd name="connsiteX54" fmla="*/ 808522 w 2394022"/>
              <a:gd name="connsiteY54" fmla="*/ 1039529 h 1655546"/>
              <a:gd name="connsiteX55" fmla="*/ 827773 w 2394022"/>
              <a:gd name="connsiteY55" fmla="*/ 1097280 h 1655546"/>
              <a:gd name="connsiteX56" fmla="*/ 837398 w 2394022"/>
              <a:gd name="connsiteY56" fmla="*/ 1126156 h 1655546"/>
              <a:gd name="connsiteX57" fmla="*/ 827773 w 2394022"/>
              <a:gd name="connsiteY57" fmla="*/ 1260910 h 1655546"/>
              <a:gd name="connsiteX58" fmla="*/ 837398 w 2394022"/>
              <a:gd name="connsiteY58" fmla="*/ 1299411 h 1655546"/>
              <a:gd name="connsiteX59" fmla="*/ 866274 w 2394022"/>
              <a:gd name="connsiteY59" fmla="*/ 1309036 h 1655546"/>
              <a:gd name="connsiteX60" fmla="*/ 924025 w 2394022"/>
              <a:gd name="connsiteY60" fmla="*/ 1357163 h 1655546"/>
              <a:gd name="connsiteX61" fmla="*/ 981777 w 2394022"/>
              <a:gd name="connsiteY61" fmla="*/ 1376413 h 1655546"/>
              <a:gd name="connsiteX62" fmla="*/ 1010653 w 2394022"/>
              <a:gd name="connsiteY62" fmla="*/ 1395664 h 1655546"/>
              <a:gd name="connsiteX63" fmla="*/ 1078029 w 2394022"/>
              <a:gd name="connsiteY63" fmla="*/ 1414914 h 1655546"/>
              <a:gd name="connsiteX64" fmla="*/ 1106905 w 2394022"/>
              <a:gd name="connsiteY64" fmla="*/ 1424539 h 1655546"/>
              <a:gd name="connsiteX65" fmla="*/ 1164657 w 2394022"/>
              <a:gd name="connsiteY65" fmla="*/ 1463040 h 1655546"/>
              <a:gd name="connsiteX66" fmla="*/ 1222408 w 2394022"/>
              <a:gd name="connsiteY66" fmla="*/ 1520792 h 1655546"/>
              <a:gd name="connsiteX67" fmla="*/ 1280160 w 2394022"/>
              <a:gd name="connsiteY67" fmla="*/ 1540043 h 1655546"/>
              <a:gd name="connsiteX68" fmla="*/ 1309036 w 2394022"/>
              <a:gd name="connsiteY68" fmla="*/ 1549668 h 1655546"/>
              <a:gd name="connsiteX69" fmla="*/ 1347537 w 2394022"/>
              <a:gd name="connsiteY69" fmla="*/ 1559293 h 1655546"/>
              <a:gd name="connsiteX70" fmla="*/ 1376413 w 2394022"/>
              <a:gd name="connsiteY70" fmla="*/ 1568918 h 1655546"/>
              <a:gd name="connsiteX71" fmla="*/ 1472665 w 2394022"/>
              <a:gd name="connsiteY71" fmla="*/ 1588169 h 1655546"/>
              <a:gd name="connsiteX72" fmla="*/ 1568918 w 2394022"/>
              <a:gd name="connsiteY72" fmla="*/ 1617045 h 1655546"/>
              <a:gd name="connsiteX73" fmla="*/ 1751798 w 2394022"/>
              <a:gd name="connsiteY73" fmla="*/ 1607419 h 1655546"/>
              <a:gd name="connsiteX74" fmla="*/ 1838425 w 2394022"/>
              <a:gd name="connsiteY74" fmla="*/ 1597794 h 1655546"/>
              <a:gd name="connsiteX75" fmla="*/ 1925053 w 2394022"/>
              <a:gd name="connsiteY75" fmla="*/ 1636295 h 1655546"/>
              <a:gd name="connsiteX76" fmla="*/ 2002055 w 2394022"/>
              <a:gd name="connsiteY76" fmla="*/ 1655546 h 1655546"/>
              <a:gd name="connsiteX77" fmla="*/ 2011680 w 2394022"/>
              <a:gd name="connsiteY77" fmla="*/ 1626670 h 1655546"/>
              <a:gd name="connsiteX78" fmla="*/ 2021305 w 2394022"/>
              <a:gd name="connsiteY78" fmla="*/ 1578544 h 1655546"/>
              <a:gd name="connsiteX79" fmla="*/ 2059806 w 2394022"/>
              <a:gd name="connsiteY79" fmla="*/ 1568918 h 1655546"/>
              <a:gd name="connsiteX80" fmla="*/ 2021305 w 2394022"/>
              <a:gd name="connsiteY80" fmla="*/ 1463040 h 1655546"/>
              <a:gd name="connsiteX81" fmla="*/ 1992429 w 2394022"/>
              <a:gd name="connsiteY81" fmla="*/ 1453415 h 1655546"/>
              <a:gd name="connsiteX82" fmla="*/ 2002055 w 2394022"/>
              <a:gd name="connsiteY82" fmla="*/ 1424539 h 1655546"/>
              <a:gd name="connsiteX83" fmla="*/ 2030931 w 2394022"/>
              <a:gd name="connsiteY83" fmla="*/ 1414914 h 1655546"/>
              <a:gd name="connsiteX84" fmla="*/ 2156059 w 2394022"/>
              <a:gd name="connsiteY84" fmla="*/ 1405289 h 1655546"/>
              <a:gd name="connsiteX85" fmla="*/ 2184935 w 2394022"/>
              <a:gd name="connsiteY85" fmla="*/ 1280160 h 1655546"/>
              <a:gd name="connsiteX86" fmla="*/ 2242686 w 2394022"/>
              <a:gd name="connsiteY86" fmla="*/ 1260910 h 1655546"/>
              <a:gd name="connsiteX87" fmla="*/ 2271562 w 2394022"/>
              <a:gd name="connsiteY87" fmla="*/ 1280160 h 1655546"/>
              <a:gd name="connsiteX88" fmla="*/ 2310063 w 2394022"/>
              <a:gd name="connsiteY88" fmla="*/ 1241659 h 1655546"/>
              <a:gd name="connsiteX89" fmla="*/ 2329314 w 2394022"/>
              <a:gd name="connsiteY89" fmla="*/ 1212784 h 1655546"/>
              <a:gd name="connsiteX90" fmla="*/ 2367815 w 2394022"/>
              <a:gd name="connsiteY90" fmla="*/ 1183908 h 1655546"/>
              <a:gd name="connsiteX91" fmla="*/ 2387065 w 2394022"/>
              <a:gd name="connsiteY91" fmla="*/ 1155032 h 1655546"/>
              <a:gd name="connsiteX92" fmla="*/ 2377440 w 2394022"/>
              <a:gd name="connsiteY92" fmla="*/ 1039529 h 1655546"/>
              <a:gd name="connsiteX93" fmla="*/ 2184935 w 2394022"/>
              <a:gd name="connsiteY93" fmla="*/ 1058779 h 1655546"/>
              <a:gd name="connsiteX94" fmla="*/ 2156059 w 2394022"/>
              <a:gd name="connsiteY94" fmla="*/ 1087655 h 1655546"/>
              <a:gd name="connsiteX95" fmla="*/ 2146434 w 2394022"/>
              <a:gd name="connsiteY95" fmla="*/ 1116531 h 1655546"/>
              <a:gd name="connsiteX96" fmla="*/ 2107933 w 2394022"/>
              <a:gd name="connsiteY96" fmla="*/ 1126156 h 1655546"/>
              <a:gd name="connsiteX97" fmla="*/ 2079057 w 2394022"/>
              <a:gd name="connsiteY97" fmla="*/ 1183908 h 1655546"/>
              <a:gd name="connsiteX98" fmla="*/ 2069432 w 2394022"/>
              <a:gd name="connsiteY98" fmla="*/ 1232034 h 1655546"/>
              <a:gd name="connsiteX99" fmla="*/ 2059806 w 2394022"/>
              <a:gd name="connsiteY99" fmla="*/ 1260910 h 1655546"/>
              <a:gd name="connsiteX100" fmla="*/ 2030931 w 2394022"/>
              <a:gd name="connsiteY100" fmla="*/ 1270535 h 1655546"/>
              <a:gd name="connsiteX101" fmla="*/ 1982804 w 2394022"/>
              <a:gd name="connsiteY101" fmla="*/ 1347537 h 1655546"/>
              <a:gd name="connsiteX102" fmla="*/ 1934678 w 2394022"/>
              <a:gd name="connsiteY102" fmla="*/ 1357163 h 1655546"/>
              <a:gd name="connsiteX103" fmla="*/ 1896177 w 2394022"/>
              <a:gd name="connsiteY103" fmla="*/ 1347537 h 1655546"/>
              <a:gd name="connsiteX104" fmla="*/ 1867301 w 2394022"/>
              <a:gd name="connsiteY104" fmla="*/ 1337912 h 1655546"/>
              <a:gd name="connsiteX105" fmla="*/ 1809549 w 2394022"/>
              <a:gd name="connsiteY105" fmla="*/ 1357163 h 1655546"/>
              <a:gd name="connsiteX106" fmla="*/ 1665171 w 2394022"/>
              <a:gd name="connsiteY106" fmla="*/ 1347537 h 1655546"/>
              <a:gd name="connsiteX107" fmla="*/ 1645920 w 2394022"/>
              <a:gd name="connsiteY107" fmla="*/ 1318661 h 1655546"/>
              <a:gd name="connsiteX108" fmla="*/ 1588168 w 2394022"/>
              <a:gd name="connsiteY108" fmla="*/ 1260910 h 1655546"/>
              <a:gd name="connsiteX109" fmla="*/ 1578543 w 2394022"/>
              <a:gd name="connsiteY109" fmla="*/ 1232034 h 1655546"/>
              <a:gd name="connsiteX110" fmla="*/ 1540042 w 2394022"/>
              <a:gd name="connsiteY110" fmla="*/ 1174283 h 1655546"/>
              <a:gd name="connsiteX111" fmla="*/ 1511166 w 2394022"/>
              <a:gd name="connsiteY111" fmla="*/ 1106906 h 1655546"/>
              <a:gd name="connsiteX112" fmla="*/ 1501541 w 2394022"/>
              <a:gd name="connsiteY112" fmla="*/ 1068405 h 1655546"/>
              <a:gd name="connsiteX113" fmla="*/ 1482291 w 2394022"/>
              <a:gd name="connsiteY113" fmla="*/ 1029904 h 1655546"/>
              <a:gd name="connsiteX114" fmla="*/ 1463040 w 2394022"/>
              <a:gd name="connsiteY114" fmla="*/ 952901 h 1655546"/>
              <a:gd name="connsiteX115" fmla="*/ 1434164 w 2394022"/>
              <a:gd name="connsiteY115" fmla="*/ 885525 h 1655546"/>
              <a:gd name="connsiteX116" fmla="*/ 1482291 w 2394022"/>
              <a:gd name="connsiteY116" fmla="*/ 827773 h 1655546"/>
              <a:gd name="connsiteX117" fmla="*/ 1491916 w 2394022"/>
              <a:gd name="connsiteY117" fmla="*/ 798897 h 1655546"/>
              <a:gd name="connsiteX118" fmla="*/ 1520792 w 2394022"/>
              <a:gd name="connsiteY118" fmla="*/ 779647 h 1655546"/>
              <a:gd name="connsiteX119" fmla="*/ 1501541 w 2394022"/>
              <a:gd name="connsiteY119" fmla="*/ 750771 h 1655546"/>
              <a:gd name="connsiteX120" fmla="*/ 1443789 w 2394022"/>
              <a:gd name="connsiteY120" fmla="*/ 731520 h 1655546"/>
              <a:gd name="connsiteX121" fmla="*/ 1405288 w 2394022"/>
              <a:gd name="connsiteY121" fmla="*/ 673769 h 1655546"/>
              <a:gd name="connsiteX122" fmla="*/ 1347537 w 2394022"/>
              <a:gd name="connsiteY122" fmla="*/ 654518 h 1655546"/>
              <a:gd name="connsiteX123" fmla="*/ 1328286 w 2394022"/>
              <a:gd name="connsiteY123" fmla="*/ 625643 h 1655546"/>
              <a:gd name="connsiteX124" fmla="*/ 1299411 w 2394022"/>
              <a:gd name="connsiteY124" fmla="*/ 616017 h 1655546"/>
              <a:gd name="connsiteX125" fmla="*/ 1260909 w 2394022"/>
              <a:gd name="connsiteY125" fmla="*/ 558266 h 1655546"/>
              <a:gd name="connsiteX126" fmla="*/ 1251284 w 2394022"/>
              <a:gd name="connsiteY126" fmla="*/ 442763 h 1655546"/>
              <a:gd name="connsiteX127" fmla="*/ 1222408 w 2394022"/>
              <a:gd name="connsiteY127" fmla="*/ 413887 h 1655546"/>
              <a:gd name="connsiteX128" fmla="*/ 1212783 w 2394022"/>
              <a:gd name="connsiteY128" fmla="*/ 385011 h 1655546"/>
              <a:gd name="connsiteX129" fmla="*/ 1155032 w 2394022"/>
              <a:gd name="connsiteY129" fmla="*/ 356135 h 1655546"/>
              <a:gd name="connsiteX130" fmla="*/ 1097280 w 2394022"/>
              <a:gd name="connsiteY130" fmla="*/ 385011 h 1655546"/>
              <a:gd name="connsiteX131" fmla="*/ 1058779 w 2394022"/>
              <a:gd name="connsiteY131" fmla="*/ 423512 h 1655546"/>
              <a:gd name="connsiteX132" fmla="*/ 1029903 w 2394022"/>
              <a:gd name="connsiteY132" fmla="*/ 413887 h 1655546"/>
              <a:gd name="connsiteX133" fmla="*/ 1010653 w 2394022"/>
              <a:gd name="connsiteY133" fmla="*/ 356135 h 1655546"/>
              <a:gd name="connsiteX134" fmla="*/ 1001027 w 2394022"/>
              <a:gd name="connsiteY134" fmla="*/ 327259 h 1655546"/>
              <a:gd name="connsiteX135" fmla="*/ 943276 w 2394022"/>
              <a:gd name="connsiteY135" fmla="*/ 288758 h 1655546"/>
              <a:gd name="connsiteX136" fmla="*/ 914400 w 2394022"/>
              <a:gd name="connsiteY136" fmla="*/ 269508 h 1655546"/>
              <a:gd name="connsiteX137" fmla="*/ 875899 w 2394022"/>
              <a:gd name="connsiteY137" fmla="*/ 240632 h 1655546"/>
              <a:gd name="connsiteX138" fmla="*/ 866274 w 2394022"/>
              <a:gd name="connsiteY138" fmla="*/ 182880 h 1655546"/>
              <a:gd name="connsiteX139" fmla="*/ 837398 w 2394022"/>
              <a:gd name="connsiteY139" fmla="*/ 173255 h 1655546"/>
              <a:gd name="connsiteX140" fmla="*/ 818147 w 2394022"/>
              <a:gd name="connsiteY140" fmla="*/ 144379 h 1655546"/>
              <a:gd name="connsiteX141" fmla="*/ 673768 w 2394022"/>
              <a:gd name="connsiteY141" fmla="*/ 154005 h 1655546"/>
              <a:gd name="connsiteX142" fmla="*/ 664143 w 2394022"/>
              <a:gd name="connsiteY142" fmla="*/ 231007 h 1655546"/>
              <a:gd name="connsiteX143" fmla="*/ 558265 w 2394022"/>
              <a:gd name="connsiteY143" fmla="*/ 221381 h 1655546"/>
              <a:gd name="connsiteX144" fmla="*/ 548640 w 2394022"/>
              <a:gd name="connsiteY144" fmla="*/ 192506 h 1655546"/>
              <a:gd name="connsiteX145" fmla="*/ 519764 w 2394022"/>
              <a:gd name="connsiteY145" fmla="*/ 173255 h 1655546"/>
              <a:gd name="connsiteX146" fmla="*/ 481263 w 2394022"/>
              <a:gd name="connsiteY146" fmla="*/ 144379 h 1655546"/>
              <a:gd name="connsiteX147" fmla="*/ 433137 w 2394022"/>
              <a:gd name="connsiteY147" fmla="*/ 105878 h 1655546"/>
              <a:gd name="connsiteX148" fmla="*/ 404261 w 2394022"/>
              <a:gd name="connsiteY148" fmla="*/ 77003 h 1655546"/>
              <a:gd name="connsiteX149" fmla="*/ 346509 w 2394022"/>
              <a:gd name="connsiteY149" fmla="*/ 67377 h 1655546"/>
              <a:gd name="connsiteX150" fmla="*/ 317634 w 2394022"/>
              <a:gd name="connsiteY150" fmla="*/ 57752 h 1655546"/>
              <a:gd name="connsiteX151" fmla="*/ 259882 w 2394022"/>
              <a:gd name="connsiteY151" fmla="*/ 48127 h 1655546"/>
              <a:gd name="connsiteX152" fmla="*/ 115503 w 2394022"/>
              <a:gd name="connsiteY152" fmla="*/ 19251 h 1655546"/>
              <a:gd name="connsiteX153" fmla="*/ 0 w 2394022"/>
              <a:gd name="connsiteY153" fmla="*/ 0 h 165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2394022" h="1655546">
                <a:moveTo>
                  <a:pt x="0" y="0"/>
                </a:moveTo>
                <a:lnTo>
                  <a:pt x="0" y="0"/>
                </a:lnTo>
                <a:cubicBezTo>
                  <a:pt x="25667" y="64169"/>
                  <a:pt x="49445" y="129126"/>
                  <a:pt x="77002" y="192506"/>
                </a:cubicBezTo>
                <a:cubicBezTo>
                  <a:pt x="81614" y="203115"/>
                  <a:pt x="91696" y="210748"/>
                  <a:pt x="96253" y="221381"/>
                </a:cubicBezTo>
                <a:cubicBezTo>
                  <a:pt x="114758" y="264558"/>
                  <a:pt x="96772" y="251296"/>
                  <a:pt x="115503" y="288758"/>
                </a:cubicBezTo>
                <a:cubicBezTo>
                  <a:pt x="120677" y="299105"/>
                  <a:pt x="128337" y="308009"/>
                  <a:pt x="134754" y="317634"/>
                </a:cubicBezTo>
                <a:cubicBezTo>
                  <a:pt x="137962" y="330468"/>
                  <a:pt x="139168" y="343976"/>
                  <a:pt x="144379" y="356135"/>
                </a:cubicBezTo>
                <a:cubicBezTo>
                  <a:pt x="148936" y="366768"/>
                  <a:pt x="165898" y="373668"/>
                  <a:pt x="163629" y="385011"/>
                </a:cubicBezTo>
                <a:cubicBezTo>
                  <a:pt x="160131" y="402502"/>
                  <a:pt x="104369" y="411858"/>
                  <a:pt x="96253" y="413887"/>
                </a:cubicBezTo>
                <a:cubicBezTo>
                  <a:pt x="99461" y="423512"/>
                  <a:pt x="100951" y="433894"/>
                  <a:pt x="105878" y="442763"/>
                </a:cubicBezTo>
                <a:cubicBezTo>
                  <a:pt x="117114" y="462988"/>
                  <a:pt x="131545" y="481264"/>
                  <a:pt x="144379" y="500514"/>
                </a:cubicBezTo>
                <a:lnTo>
                  <a:pt x="182880" y="558266"/>
                </a:lnTo>
                <a:cubicBezTo>
                  <a:pt x="189297" y="567891"/>
                  <a:pt x="191157" y="583483"/>
                  <a:pt x="202131" y="587141"/>
                </a:cubicBezTo>
                <a:cubicBezTo>
                  <a:pt x="241980" y="600425"/>
                  <a:pt x="222564" y="591139"/>
                  <a:pt x="259882" y="616017"/>
                </a:cubicBezTo>
                <a:cubicBezTo>
                  <a:pt x="266299" y="625642"/>
                  <a:pt x="277123" y="633501"/>
                  <a:pt x="279133" y="644893"/>
                </a:cubicBezTo>
                <a:cubicBezTo>
                  <a:pt x="305650" y="795157"/>
                  <a:pt x="242393" y="764193"/>
                  <a:pt x="317634" y="789272"/>
                </a:cubicBezTo>
                <a:cubicBezTo>
                  <a:pt x="323974" y="808294"/>
                  <a:pt x="329547" y="833454"/>
                  <a:pt x="346509" y="847024"/>
                </a:cubicBezTo>
                <a:cubicBezTo>
                  <a:pt x="354432" y="853362"/>
                  <a:pt x="365760" y="853441"/>
                  <a:pt x="375385" y="856649"/>
                </a:cubicBezTo>
                <a:cubicBezTo>
                  <a:pt x="392948" y="882993"/>
                  <a:pt x="393115" y="891265"/>
                  <a:pt x="423512" y="904775"/>
                </a:cubicBezTo>
                <a:cubicBezTo>
                  <a:pt x="442055" y="913016"/>
                  <a:pt x="481263" y="924026"/>
                  <a:pt x="481263" y="924026"/>
                </a:cubicBezTo>
                <a:cubicBezTo>
                  <a:pt x="484471" y="914401"/>
                  <a:pt x="490888" y="905296"/>
                  <a:pt x="490888" y="895150"/>
                </a:cubicBezTo>
                <a:cubicBezTo>
                  <a:pt x="490888" y="834442"/>
                  <a:pt x="479918" y="814110"/>
                  <a:pt x="462013" y="760396"/>
                </a:cubicBezTo>
                <a:cubicBezTo>
                  <a:pt x="458805" y="750771"/>
                  <a:pt x="458015" y="739962"/>
                  <a:pt x="452387" y="731520"/>
                </a:cubicBezTo>
                <a:lnTo>
                  <a:pt x="433137" y="702645"/>
                </a:lnTo>
                <a:cubicBezTo>
                  <a:pt x="432657" y="700244"/>
                  <a:pt x="421781" y="635512"/>
                  <a:pt x="413886" y="625643"/>
                </a:cubicBezTo>
                <a:cubicBezTo>
                  <a:pt x="400314" y="608679"/>
                  <a:pt x="375159" y="603108"/>
                  <a:pt x="356135" y="596767"/>
                </a:cubicBezTo>
                <a:cubicBezTo>
                  <a:pt x="349718" y="587142"/>
                  <a:pt x="345917" y="575118"/>
                  <a:pt x="336884" y="567891"/>
                </a:cubicBezTo>
                <a:cubicBezTo>
                  <a:pt x="328961" y="561553"/>
                  <a:pt x="313905" y="566522"/>
                  <a:pt x="308008" y="558266"/>
                </a:cubicBezTo>
                <a:cubicBezTo>
                  <a:pt x="296214" y="541754"/>
                  <a:pt x="288758" y="500514"/>
                  <a:pt x="288758" y="500514"/>
                </a:cubicBezTo>
                <a:cubicBezTo>
                  <a:pt x="285550" y="474847"/>
                  <a:pt x="284553" y="448805"/>
                  <a:pt x="279133" y="423512"/>
                </a:cubicBezTo>
                <a:cubicBezTo>
                  <a:pt x="274881" y="403670"/>
                  <a:pt x="263862" y="385658"/>
                  <a:pt x="259882" y="365760"/>
                </a:cubicBezTo>
                <a:cubicBezTo>
                  <a:pt x="256880" y="350750"/>
                  <a:pt x="242280" y="267399"/>
                  <a:pt x="231006" y="259883"/>
                </a:cubicBezTo>
                <a:lnTo>
                  <a:pt x="202131" y="240632"/>
                </a:lnTo>
                <a:cubicBezTo>
                  <a:pt x="187585" y="182454"/>
                  <a:pt x="196685" y="214668"/>
                  <a:pt x="173255" y="144379"/>
                </a:cubicBezTo>
                <a:lnTo>
                  <a:pt x="163629" y="115504"/>
                </a:lnTo>
                <a:cubicBezTo>
                  <a:pt x="176128" y="78011"/>
                  <a:pt x="176719" y="44776"/>
                  <a:pt x="250257" y="96253"/>
                </a:cubicBezTo>
                <a:cubicBezTo>
                  <a:pt x="267120" y="108057"/>
                  <a:pt x="274402" y="195987"/>
                  <a:pt x="279133" y="211756"/>
                </a:cubicBezTo>
                <a:cubicBezTo>
                  <a:pt x="285795" y="233962"/>
                  <a:pt x="304744" y="259798"/>
                  <a:pt x="317634" y="279133"/>
                </a:cubicBezTo>
                <a:lnTo>
                  <a:pt x="356135" y="394636"/>
                </a:lnTo>
                <a:cubicBezTo>
                  <a:pt x="359343" y="404261"/>
                  <a:pt x="360132" y="415070"/>
                  <a:pt x="365760" y="423512"/>
                </a:cubicBezTo>
                <a:lnTo>
                  <a:pt x="385011" y="452388"/>
                </a:lnTo>
                <a:cubicBezTo>
                  <a:pt x="409204" y="524969"/>
                  <a:pt x="373755" y="438318"/>
                  <a:pt x="423512" y="500514"/>
                </a:cubicBezTo>
                <a:cubicBezTo>
                  <a:pt x="454511" y="539263"/>
                  <a:pt x="407310" y="522204"/>
                  <a:pt x="452387" y="558266"/>
                </a:cubicBezTo>
                <a:cubicBezTo>
                  <a:pt x="460310" y="564604"/>
                  <a:pt x="471638" y="564683"/>
                  <a:pt x="481263" y="567891"/>
                </a:cubicBezTo>
                <a:cubicBezTo>
                  <a:pt x="484471" y="577516"/>
                  <a:pt x="484550" y="588844"/>
                  <a:pt x="490888" y="596767"/>
                </a:cubicBezTo>
                <a:cubicBezTo>
                  <a:pt x="498115" y="605800"/>
                  <a:pt x="511584" y="607837"/>
                  <a:pt x="519764" y="616017"/>
                </a:cubicBezTo>
                <a:cubicBezTo>
                  <a:pt x="527944" y="624197"/>
                  <a:pt x="532598" y="635268"/>
                  <a:pt x="539015" y="644893"/>
                </a:cubicBezTo>
                <a:cubicBezTo>
                  <a:pt x="542223" y="667352"/>
                  <a:pt x="538494" y="691978"/>
                  <a:pt x="548640" y="712270"/>
                </a:cubicBezTo>
                <a:cubicBezTo>
                  <a:pt x="553177" y="721345"/>
                  <a:pt x="568647" y="716968"/>
                  <a:pt x="577516" y="721895"/>
                </a:cubicBezTo>
                <a:cubicBezTo>
                  <a:pt x="597741" y="733131"/>
                  <a:pt x="635267" y="760396"/>
                  <a:pt x="635267" y="760396"/>
                </a:cubicBezTo>
                <a:cubicBezTo>
                  <a:pt x="667352" y="808522"/>
                  <a:pt x="644892" y="782855"/>
                  <a:pt x="712269" y="827773"/>
                </a:cubicBezTo>
                <a:lnTo>
                  <a:pt x="741145" y="847024"/>
                </a:lnTo>
                <a:cubicBezTo>
                  <a:pt x="747562" y="856649"/>
                  <a:pt x="751363" y="868673"/>
                  <a:pt x="760396" y="875899"/>
                </a:cubicBezTo>
                <a:cubicBezTo>
                  <a:pt x="807063" y="913232"/>
                  <a:pt x="777898" y="851402"/>
                  <a:pt x="798897" y="914400"/>
                </a:cubicBezTo>
                <a:cubicBezTo>
                  <a:pt x="802105" y="956110"/>
                  <a:pt x="801998" y="998208"/>
                  <a:pt x="808522" y="1039529"/>
                </a:cubicBezTo>
                <a:cubicBezTo>
                  <a:pt x="811687" y="1059572"/>
                  <a:pt x="821356" y="1078030"/>
                  <a:pt x="827773" y="1097280"/>
                </a:cubicBezTo>
                <a:lnTo>
                  <a:pt x="837398" y="1126156"/>
                </a:lnTo>
                <a:cubicBezTo>
                  <a:pt x="834190" y="1171074"/>
                  <a:pt x="827773" y="1215878"/>
                  <a:pt x="827773" y="1260910"/>
                </a:cubicBezTo>
                <a:cubicBezTo>
                  <a:pt x="827773" y="1274139"/>
                  <a:pt x="829134" y="1289081"/>
                  <a:pt x="837398" y="1299411"/>
                </a:cubicBezTo>
                <a:cubicBezTo>
                  <a:pt x="843736" y="1307334"/>
                  <a:pt x="856649" y="1305828"/>
                  <a:pt x="866274" y="1309036"/>
                </a:cubicBezTo>
                <a:cubicBezTo>
                  <a:pt x="884407" y="1327170"/>
                  <a:pt x="899904" y="1346443"/>
                  <a:pt x="924025" y="1357163"/>
                </a:cubicBezTo>
                <a:cubicBezTo>
                  <a:pt x="942568" y="1365404"/>
                  <a:pt x="981777" y="1376413"/>
                  <a:pt x="981777" y="1376413"/>
                </a:cubicBezTo>
                <a:cubicBezTo>
                  <a:pt x="991402" y="1382830"/>
                  <a:pt x="1000306" y="1390490"/>
                  <a:pt x="1010653" y="1395664"/>
                </a:cubicBezTo>
                <a:cubicBezTo>
                  <a:pt x="1026038" y="1403357"/>
                  <a:pt x="1063638" y="1410802"/>
                  <a:pt x="1078029" y="1414914"/>
                </a:cubicBezTo>
                <a:cubicBezTo>
                  <a:pt x="1087785" y="1417701"/>
                  <a:pt x="1097280" y="1421331"/>
                  <a:pt x="1106905" y="1424539"/>
                </a:cubicBezTo>
                <a:cubicBezTo>
                  <a:pt x="1126156" y="1437373"/>
                  <a:pt x="1148297" y="1446680"/>
                  <a:pt x="1164657" y="1463040"/>
                </a:cubicBezTo>
                <a:cubicBezTo>
                  <a:pt x="1183907" y="1482291"/>
                  <a:pt x="1196581" y="1512183"/>
                  <a:pt x="1222408" y="1520792"/>
                </a:cubicBezTo>
                <a:lnTo>
                  <a:pt x="1280160" y="1540043"/>
                </a:lnTo>
                <a:cubicBezTo>
                  <a:pt x="1289785" y="1543251"/>
                  <a:pt x="1299193" y="1547207"/>
                  <a:pt x="1309036" y="1549668"/>
                </a:cubicBezTo>
                <a:cubicBezTo>
                  <a:pt x="1321870" y="1552876"/>
                  <a:pt x="1334817" y="1555659"/>
                  <a:pt x="1347537" y="1559293"/>
                </a:cubicBezTo>
                <a:cubicBezTo>
                  <a:pt x="1357293" y="1562080"/>
                  <a:pt x="1366527" y="1566637"/>
                  <a:pt x="1376413" y="1568918"/>
                </a:cubicBezTo>
                <a:cubicBezTo>
                  <a:pt x="1408295" y="1576275"/>
                  <a:pt x="1441625" y="1577823"/>
                  <a:pt x="1472665" y="1588169"/>
                </a:cubicBezTo>
                <a:cubicBezTo>
                  <a:pt x="1542967" y="1611602"/>
                  <a:pt x="1510731" y="1602497"/>
                  <a:pt x="1568918" y="1617045"/>
                </a:cubicBezTo>
                <a:cubicBezTo>
                  <a:pt x="1629878" y="1613836"/>
                  <a:pt x="1691313" y="1615667"/>
                  <a:pt x="1751798" y="1607419"/>
                </a:cubicBezTo>
                <a:cubicBezTo>
                  <a:pt x="1875859" y="1590501"/>
                  <a:pt x="1636076" y="1564070"/>
                  <a:pt x="1838425" y="1597794"/>
                </a:cubicBezTo>
                <a:cubicBezTo>
                  <a:pt x="1876350" y="1623078"/>
                  <a:pt x="1870069" y="1622549"/>
                  <a:pt x="1925053" y="1636295"/>
                </a:cubicBezTo>
                <a:lnTo>
                  <a:pt x="2002055" y="1655546"/>
                </a:lnTo>
                <a:cubicBezTo>
                  <a:pt x="2005263" y="1645921"/>
                  <a:pt x="2009219" y="1636513"/>
                  <a:pt x="2011680" y="1626670"/>
                </a:cubicBezTo>
                <a:cubicBezTo>
                  <a:pt x="2015648" y="1610799"/>
                  <a:pt x="2010832" y="1591112"/>
                  <a:pt x="2021305" y="1578544"/>
                </a:cubicBezTo>
                <a:cubicBezTo>
                  <a:pt x="2029774" y="1568381"/>
                  <a:pt x="2046972" y="1572127"/>
                  <a:pt x="2059806" y="1568918"/>
                </a:cubicBezTo>
                <a:cubicBezTo>
                  <a:pt x="2051516" y="1494307"/>
                  <a:pt x="2073314" y="1489045"/>
                  <a:pt x="2021305" y="1463040"/>
                </a:cubicBezTo>
                <a:cubicBezTo>
                  <a:pt x="2012230" y="1458503"/>
                  <a:pt x="2002054" y="1456623"/>
                  <a:pt x="1992429" y="1453415"/>
                </a:cubicBezTo>
                <a:cubicBezTo>
                  <a:pt x="1995638" y="1443790"/>
                  <a:pt x="1994881" y="1431713"/>
                  <a:pt x="2002055" y="1424539"/>
                </a:cubicBezTo>
                <a:cubicBezTo>
                  <a:pt x="2009229" y="1417365"/>
                  <a:pt x="2020863" y="1416172"/>
                  <a:pt x="2030931" y="1414914"/>
                </a:cubicBezTo>
                <a:cubicBezTo>
                  <a:pt x="2072441" y="1409725"/>
                  <a:pt x="2114350" y="1408497"/>
                  <a:pt x="2156059" y="1405289"/>
                </a:cubicBezTo>
                <a:cubicBezTo>
                  <a:pt x="2157174" y="1394134"/>
                  <a:pt x="2151264" y="1301204"/>
                  <a:pt x="2184935" y="1280160"/>
                </a:cubicBezTo>
                <a:cubicBezTo>
                  <a:pt x="2202142" y="1269406"/>
                  <a:pt x="2242686" y="1260910"/>
                  <a:pt x="2242686" y="1260910"/>
                </a:cubicBezTo>
                <a:cubicBezTo>
                  <a:pt x="2252311" y="1267327"/>
                  <a:pt x="2260151" y="1278258"/>
                  <a:pt x="2271562" y="1280160"/>
                </a:cubicBezTo>
                <a:cubicBezTo>
                  <a:pt x="2307103" y="1286083"/>
                  <a:pt x="2300190" y="1261404"/>
                  <a:pt x="2310063" y="1241659"/>
                </a:cubicBezTo>
                <a:cubicBezTo>
                  <a:pt x="2315236" y="1231312"/>
                  <a:pt x="2321134" y="1220964"/>
                  <a:pt x="2329314" y="1212784"/>
                </a:cubicBezTo>
                <a:cubicBezTo>
                  <a:pt x="2340658" y="1201441"/>
                  <a:pt x="2354981" y="1193533"/>
                  <a:pt x="2367815" y="1183908"/>
                </a:cubicBezTo>
                <a:cubicBezTo>
                  <a:pt x="2374232" y="1174283"/>
                  <a:pt x="2386296" y="1166574"/>
                  <a:pt x="2387065" y="1155032"/>
                </a:cubicBezTo>
                <a:cubicBezTo>
                  <a:pt x="2389635" y="1116483"/>
                  <a:pt x="2405920" y="1065635"/>
                  <a:pt x="2377440" y="1039529"/>
                </a:cubicBezTo>
                <a:cubicBezTo>
                  <a:pt x="2374790" y="1037100"/>
                  <a:pt x="2198433" y="1057279"/>
                  <a:pt x="2184935" y="1058779"/>
                </a:cubicBezTo>
                <a:cubicBezTo>
                  <a:pt x="2175310" y="1068404"/>
                  <a:pt x="2163610" y="1076329"/>
                  <a:pt x="2156059" y="1087655"/>
                </a:cubicBezTo>
                <a:cubicBezTo>
                  <a:pt x="2150431" y="1096097"/>
                  <a:pt x="2154357" y="1110193"/>
                  <a:pt x="2146434" y="1116531"/>
                </a:cubicBezTo>
                <a:cubicBezTo>
                  <a:pt x="2136104" y="1124795"/>
                  <a:pt x="2120767" y="1122948"/>
                  <a:pt x="2107933" y="1126156"/>
                </a:cubicBezTo>
                <a:cubicBezTo>
                  <a:pt x="2089112" y="1154387"/>
                  <a:pt x="2087027" y="1152027"/>
                  <a:pt x="2079057" y="1183908"/>
                </a:cubicBezTo>
                <a:cubicBezTo>
                  <a:pt x="2075089" y="1199779"/>
                  <a:pt x="2073400" y="1216163"/>
                  <a:pt x="2069432" y="1232034"/>
                </a:cubicBezTo>
                <a:cubicBezTo>
                  <a:pt x="2066971" y="1241877"/>
                  <a:pt x="2066980" y="1253736"/>
                  <a:pt x="2059806" y="1260910"/>
                </a:cubicBezTo>
                <a:cubicBezTo>
                  <a:pt x="2052632" y="1268084"/>
                  <a:pt x="2040556" y="1267327"/>
                  <a:pt x="2030931" y="1270535"/>
                </a:cubicBezTo>
                <a:cubicBezTo>
                  <a:pt x="2016940" y="1312507"/>
                  <a:pt x="2023480" y="1332283"/>
                  <a:pt x="1982804" y="1347537"/>
                </a:cubicBezTo>
                <a:cubicBezTo>
                  <a:pt x="1967486" y="1353281"/>
                  <a:pt x="1950720" y="1353954"/>
                  <a:pt x="1934678" y="1357163"/>
                </a:cubicBezTo>
                <a:cubicBezTo>
                  <a:pt x="1921844" y="1353954"/>
                  <a:pt x="1908897" y="1351171"/>
                  <a:pt x="1896177" y="1347537"/>
                </a:cubicBezTo>
                <a:cubicBezTo>
                  <a:pt x="1886421" y="1344750"/>
                  <a:pt x="1877385" y="1336791"/>
                  <a:pt x="1867301" y="1337912"/>
                </a:cubicBezTo>
                <a:cubicBezTo>
                  <a:pt x="1847133" y="1340153"/>
                  <a:pt x="1809549" y="1357163"/>
                  <a:pt x="1809549" y="1357163"/>
                </a:cubicBezTo>
                <a:cubicBezTo>
                  <a:pt x="1761423" y="1353954"/>
                  <a:pt x="1712122" y="1358585"/>
                  <a:pt x="1665171" y="1347537"/>
                </a:cubicBezTo>
                <a:cubicBezTo>
                  <a:pt x="1653910" y="1344887"/>
                  <a:pt x="1652644" y="1328074"/>
                  <a:pt x="1645920" y="1318661"/>
                </a:cubicBezTo>
                <a:cubicBezTo>
                  <a:pt x="1613359" y="1273076"/>
                  <a:pt x="1628044" y="1287493"/>
                  <a:pt x="1588168" y="1260910"/>
                </a:cubicBezTo>
                <a:cubicBezTo>
                  <a:pt x="1584960" y="1251285"/>
                  <a:pt x="1583470" y="1240903"/>
                  <a:pt x="1578543" y="1232034"/>
                </a:cubicBezTo>
                <a:cubicBezTo>
                  <a:pt x="1567307" y="1211809"/>
                  <a:pt x="1540042" y="1174283"/>
                  <a:pt x="1540042" y="1174283"/>
                </a:cubicBezTo>
                <a:cubicBezTo>
                  <a:pt x="1512410" y="1063748"/>
                  <a:pt x="1551049" y="1199963"/>
                  <a:pt x="1511166" y="1106906"/>
                </a:cubicBezTo>
                <a:cubicBezTo>
                  <a:pt x="1505955" y="1094747"/>
                  <a:pt x="1506186" y="1080791"/>
                  <a:pt x="1501541" y="1068405"/>
                </a:cubicBezTo>
                <a:cubicBezTo>
                  <a:pt x="1496503" y="1054970"/>
                  <a:pt x="1488708" y="1042738"/>
                  <a:pt x="1482291" y="1029904"/>
                </a:cubicBezTo>
                <a:cubicBezTo>
                  <a:pt x="1476642" y="1001662"/>
                  <a:pt x="1474138" y="978796"/>
                  <a:pt x="1463040" y="952901"/>
                </a:cubicBezTo>
                <a:cubicBezTo>
                  <a:pt x="1427356" y="869639"/>
                  <a:pt x="1456737" y="953245"/>
                  <a:pt x="1434164" y="885525"/>
                </a:cubicBezTo>
                <a:cubicBezTo>
                  <a:pt x="1455188" y="780398"/>
                  <a:pt x="1420797" y="876967"/>
                  <a:pt x="1482291" y="827773"/>
                </a:cubicBezTo>
                <a:cubicBezTo>
                  <a:pt x="1490214" y="821435"/>
                  <a:pt x="1485578" y="806820"/>
                  <a:pt x="1491916" y="798897"/>
                </a:cubicBezTo>
                <a:cubicBezTo>
                  <a:pt x="1499143" y="789864"/>
                  <a:pt x="1511167" y="786064"/>
                  <a:pt x="1520792" y="779647"/>
                </a:cubicBezTo>
                <a:cubicBezTo>
                  <a:pt x="1514375" y="770022"/>
                  <a:pt x="1511351" y="756902"/>
                  <a:pt x="1501541" y="750771"/>
                </a:cubicBezTo>
                <a:cubicBezTo>
                  <a:pt x="1484333" y="740016"/>
                  <a:pt x="1443789" y="731520"/>
                  <a:pt x="1443789" y="731520"/>
                </a:cubicBezTo>
                <a:cubicBezTo>
                  <a:pt x="1430955" y="712270"/>
                  <a:pt x="1427237" y="681085"/>
                  <a:pt x="1405288" y="673769"/>
                </a:cubicBezTo>
                <a:lnTo>
                  <a:pt x="1347537" y="654518"/>
                </a:lnTo>
                <a:cubicBezTo>
                  <a:pt x="1341120" y="644893"/>
                  <a:pt x="1337319" y="632869"/>
                  <a:pt x="1328286" y="625643"/>
                </a:cubicBezTo>
                <a:cubicBezTo>
                  <a:pt x="1320364" y="619305"/>
                  <a:pt x="1306585" y="623191"/>
                  <a:pt x="1299411" y="616017"/>
                </a:cubicBezTo>
                <a:cubicBezTo>
                  <a:pt x="1283051" y="599657"/>
                  <a:pt x="1260909" y="558266"/>
                  <a:pt x="1260909" y="558266"/>
                </a:cubicBezTo>
                <a:cubicBezTo>
                  <a:pt x="1257701" y="519765"/>
                  <a:pt x="1261239" y="480093"/>
                  <a:pt x="1251284" y="442763"/>
                </a:cubicBezTo>
                <a:cubicBezTo>
                  <a:pt x="1247777" y="429610"/>
                  <a:pt x="1229959" y="425213"/>
                  <a:pt x="1222408" y="413887"/>
                </a:cubicBezTo>
                <a:cubicBezTo>
                  <a:pt x="1216780" y="405445"/>
                  <a:pt x="1219121" y="392934"/>
                  <a:pt x="1212783" y="385011"/>
                </a:cubicBezTo>
                <a:cubicBezTo>
                  <a:pt x="1199213" y="368048"/>
                  <a:pt x="1174055" y="362476"/>
                  <a:pt x="1155032" y="356135"/>
                </a:cubicBezTo>
                <a:cubicBezTo>
                  <a:pt x="1136009" y="362476"/>
                  <a:pt x="1110851" y="368047"/>
                  <a:pt x="1097280" y="385011"/>
                </a:cubicBezTo>
                <a:cubicBezTo>
                  <a:pt x="1059946" y="431679"/>
                  <a:pt x="1121781" y="402512"/>
                  <a:pt x="1058779" y="423512"/>
                </a:cubicBezTo>
                <a:cubicBezTo>
                  <a:pt x="1049154" y="420304"/>
                  <a:pt x="1035800" y="422143"/>
                  <a:pt x="1029903" y="413887"/>
                </a:cubicBezTo>
                <a:cubicBezTo>
                  <a:pt x="1018109" y="397375"/>
                  <a:pt x="1017070" y="375386"/>
                  <a:pt x="1010653" y="356135"/>
                </a:cubicBezTo>
                <a:cubicBezTo>
                  <a:pt x="1007445" y="346510"/>
                  <a:pt x="1009469" y="332887"/>
                  <a:pt x="1001027" y="327259"/>
                </a:cubicBezTo>
                <a:lnTo>
                  <a:pt x="943276" y="288758"/>
                </a:lnTo>
                <a:cubicBezTo>
                  <a:pt x="933651" y="282341"/>
                  <a:pt x="923654" y="276449"/>
                  <a:pt x="914400" y="269508"/>
                </a:cubicBezTo>
                <a:lnTo>
                  <a:pt x="875899" y="240632"/>
                </a:lnTo>
                <a:cubicBezTo>
                  <a:pt x="872691" y="221381"/>
                  <a:pt x="875957" y="199825"/>
                  <a:pt x="866274" y="182880"/>
                </a:cubicBezTo>
                <a:cubicBezTo>
                  <a:pt x="861240" y="174071"/>
                  <a:pt x="845321" y="179593"/>
                  <a:pt x="837398" y="173255"/>
                </a:cubicBezTo>
                <a:cubicBezTo>
                  <a:pt x="828365" y="166028"/>
                  <a:pt x="824564" y="154004"/>
                  <a:pt x="818147" y="144379"/>
                </a:cubicBezTo>
                <a:cubicBezTo>
                  <a:pt x="770021" y="147588"/>
                  <a:pt x="715807" y="130358"/>
                  <a:pt x="673768" y="154005"/>
                </a:cubicBezTo>
                <a:cubicBezTo>
                  <a:pt x="651223" y="166687"/>
                  <a:pt x="686486" y="217973"/>
                  <a:pt x="664143" y="231007"/>
                </a:cubicBezTo>
                <a:cubicBezTo>
                  <a:pt x="633532" y="248863"/>
                  <a:pt x="593558" y="224590"/>
                  <a:pt x="558265" y="221381"/>
                </a:cubicBezTo>
                <a:cubicBezTo>
                  <a:pt x="555057" y="211756"/>
                  <a:pt x="554978" y="200428"/>
                  <a:pt x="548640" y="192506"/>
                </a:cubicBezTo>
                <a:cubicBezTo>
                  <a:pt x="541413" y="183473"/>
                  <a:pt x="529177" y="179979"/>
                  <a:pt x="519764" y="173255"/>
                </a:cubicBezTo>
                <a:cubicBezTo>
                  <a:pt x="506710" y="163931"/>
                  <a:pt x="492607" y="155723"/>
                  <a:pt x="481263" y="144379"/>
                </a:cubicBezTo>
                <a:cubicBezTo>
                  <a:pt x="437726" y="100842"/>
                  <a:pt x="489353" y="124618"/>
                  <a:pt x="433137" y="105878"/>
                </a:cubicBezTo>
                <a:cubicBezTo>
                  <a:pt x="423512" y="96253"/>
                  <a:pt x="416700" y="82531"/>
                  <a:pt x="404261" y="77003"/>
                </a:cubicBezTo>
                <a:cubicBezTo>
                  <a:pt x="386427" y="69077"/>
                  <a:pt x="365560" y="71611"/>
                  <a:pt x="346509" y="67377"/>
                </a:cubicBezTo>
                <a:cubicBezTo>
                  <a:pt x="336605" y="65176"/>
                  <a:pt x="327538" y="59953"/>
                  <a:pt x="317634" y="57752"/>
                </a:cubicBezTo>
                <a:cubicBezTo>
                  <a:pt x="298583" y="53518"/>
                  <a:pt x="279133" y="51335"/>
                  <a:pt x="259882" y="48127"/>
                </a:cubicBezTo>
                <a:cubicBezTo>
                  <a:pt x="198068" y="6917"/>
                  <a:pt x="245181" y="31601"/>
                  <a:pt x="115503" y="19251"/>
                </a:cubicBezTo>
                <a:cubicBezTo>
                  <a:pt x="86581" y="16497"/>
                  <a:pt x="19251" y="3209"/>
                  <a:pt x="0" y="0"/>
                </a:cubicBezTo>
                <a:close/>
              </a:path>
            </a:pathLst>
          </a:custGeom>
          <a:solidFill>
            <a:srgbClr val="0070C0"/>
          </a:solidFill>
          <a:ln w="571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srgbClr val="FFFF00"/>
                </a:solidFill>
                <a:latin typeface="Arial Rounded MT Bold" panose="020F0704030504030204" pitchFamily="34" charset="0"/>
                <a:cs typeface="NATS" pitchFamily="2" charset="0"/>
              </a:rPr>
              <a:t>Mexico</a:t>
            </a:r>
            <a:r>
              <a:rPr lang="te-IN" dirty="0" smtClean="0">
                <a:solidFill>
                  <a:srgbClr val="FFFF00"/>
                </a:solidFill>
              </a:rPr>
              <a:t> </a:t>
            </a:r>
            <a:endParaRPr lang="en-IN" dirty="0">
              <a:solidFill>
                <a:srgbClr val="FFFF00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7305575" y="5091764"/>
            <a:ext cx="860296" cy="253757"/>
          </a:xfrm>
          <a:custGeom>
            <a:avLst/>
            <a:gdLst>
              <a:gd name="connsiteX0" fmla="*/ 0 w 860296"/>
              <a:gd name="connsiteY0" fmla="*/ 231007 h 253757"/>
              <a:gd name="connsiteX1" fmla="*/ 0 w 860296"/>
              <a:gd name="connsiteY1" fmla="*/ 231007 h 253757"/>
              <a:gd name="connsiteX2" fmla="*/ 28876 w 860296"/>
              <a:gd name="connsiteY2" fmla="*/ 154004 h 253757"/>
              <a:gd name="connsiteX3" fmla="*/ 48126 w 860296"/>
              <a:gd name="connsiteY3" fmla="*/ 125129 h 253757"/>
              <a:gd name="connsiteX4" fmla="*/ 67377 w 860296"/>
              <a:gd name="connsiteY4" fmla="*/ 67377 h 253757"/>
              <a:gd name="connsiteX5" fmla="*/ 77002 w 860296"/>
              <a:gd name="connsiteY5" fmla="*/ 38501 h 253757"/>
              <a:gd name="connsiteX6" fmla="*/ 77002 w 860296"/>
              <a:gd name="connsiteY6" fmla="*/ 0 h 253757"/>
              <a:gd name="connsiteX7" fmla="*/ 125128 w 860296"/>
              <a:gd name="connsiteY7" fmla="*/ 0 h 253757"/>
              <a:gd name="connsiteX8" fmla="*/ 452387 w 860296"/>
              <a:gd name="connsiteY8" fmla="*/ 28876 h 253757"/>
              <a:gd name="connsiteX9" fmla="*/ 481263 w 860296"/>
              <a:gd name="connsiteY9" fmla="*/ 38501 h 253757"/>
              <a:gd name="connsiteX10" fmla="*/ 529389 w 860296"/>
              <a:gd name="connsiteY10" fmla="*/ 48127 h 253757"/>
              <a:gd name="connsiteX11" fmla="*/ 587141 w 860296"/>
              <a:gd name="connsiteY11" fmla="*/ 67377 h 253757"/>
              <a:gd name="connsiteX12" fmla="*/ 673768 w 860296"/>
              <a:gd name="connsiteY12" fmla="*/ 77002 h 253757"/>
              <a:gd name="connsiteX13" fmla="*/ 702644 w 860296"/>
              <a:gd name="connsiteY13" fmla="*/ 96253 h 253757"/>
              <a:gd name="connsiteX14" fmla="*/ 731520 w 860296"/>
              <a:gd name="connsiteY14" fmla="*/ 105878 h 253757"/>
              <a:gd name="connsiteX15" fmla="*/ 789271 w 860296"/>
              <a:gd name="connsiteY15" fmla="*/ 144379 h 253757"/>
              <a:gd name="connsiteX16" fmla="*/ 856648 w 860296"/>
              <a:gd name="connsiteY16" fmla="*/ 144379 h 253757"/>
              <a:gd name="connsiteX17" fmla="*/ 818147 w 860296"/>
              <a:gd name="connsiteY17" fmla="*/ 231007 h 253757"/>
              <a:gd name="connsiteX18" fmla="*/ 673768 w 860296"/>
              <a:gd name="connsiteY18" fmla="*/ 240632 h 253757"/>
              <a:gd name="connsiteX19" fmla="*/ 587141 w 860296"/>
              <a:gd name="connsiteY19" fmla="*/ 240632 h 253757"/>
              <a:gd name="connsiteX20" fmla="*/ 577516 w 860296"/>
              <a:gd name="connsiteY20" fmla="*/ 192505 h 253757"/>
              <a:gd name="connsiteX21" fmla="*/ 519764 w 860296"/>
              <a:gd name="connsiteY21" fmla="*/ 182880 h 253757"/>
              <a:gd name="connsiteX22" fmla="*/ 510139 w 860296"/>
              <a:gd name="connsiteY22" fmla="*/ 134754 h 253757"/>
              <a:gd name="connsiteX23" fmla="*/ 404261 w 860296"/>
              <a:gd name="connsiteY23" fmla="*/ 125129 h 253757"/>
              <a:gd name="connsiteX24" fmla="*/ 375385 w 860296"/>
              <a:gd name="connsiteY24" fmla="*/ 115503 h 253757"/>
              <a:gd name="connsiteX25" fmla="*/ 105878 w 860296"/>
              <a:gd name="connsiteY25" fmla="*/ 154004 h 253757"/>
              <a:gd name="connsiteX26" fmla="*/ 96252 w 860296"/>
              <a:gd name="connsiteY26" fmla="*/ 202131 h 253757"/>
              <a:gd name="connsiteX27" fmla="*/ 77002 w 860296"/>
              <a:gd name="connsiteY27" fmla="*/ 231007 h 253757"/>
              <a:gd name="connsiteX28" fmla="*/ 0 w 860296"/>
              <a:gd name="connsiteY28" fmla="*/ 231007 h 253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60296" h="253757">
                <a:moveTo>
                  <a:pt x="0" y="231007"/>
                </a:moveTo>
                <a:lnTo>
                  <a:pt x="0" y="231007"/>
                </a:lnTo>
                <a:cubicBezTo>
                  <a:pt x="9625" y="205339"/>
                  <a:pt x="17532" y="178960"/>
                  <a:pt x="28876" y="154004"/>
                </a:cubicBezTo>
                <a:cubicBezTo>
                  <a:pt x="33663" y="143473"/>
                  <a:pt x="43428" y="135700"/>
                  <a:pt x="48126" y="125129"/>
                </a:cubicBezTo>
                <a:cubicBezTo>
                  <a:pt x="56367" y="106586"/>
                  <a:pt x="60960" y="86628"/>
                  <a:pt x="67377" y="67377"/>
                </a:cubicBezTo>
                <a:cubicBezTo>
                  <a:pt x="70585" y="57752"/>
                  <a:pt x="77002" y="48647"/>
                  <a:pt x="77002" y="38501"/>
                </a:cubicBezTo>
                <a:lnTo>
                  <a:pt x="77002" y="0"/>
                </a:lnTo>
                <a:lnTo>
                  <a:pt x="125128" y="0"/>
                </a:lnTo>
                <a:cubicBezTo>
                  <a:pt x="310868" y="41276"/>
                  <a:pt x="125890" y="5555"/>
                  <a:pt x="452387" y="28876"/>
                </a:cubicBezTo>
                <a:cubicBezTo>
                  <a:pt x="462507" y="29599"/>
                  <a:pt x="471420" y="36040"/>
                  <a:pt x="481263" y="38501"/>
                </a:cubicBezTo>
                <a:cubicBezTo>
                  <a:pt x="497134" y="42469"/>
                  <a:pt x="513606" y="43822"/>
                  <a:pt x="529389" y="48127"/>
                </a:cubicBezTo>
                <a:cubicBezTo>
                  <a:pt x="548966" y="53466"/>
                  <a:pt x="566973" y="65136"/>
                  <a:pt x="587141" y="67377"/>
                </a:cubicBezTo>
                <a:lnTo>
                  <a:pt x="673768" y="77002"/>
                </a:lnTo>
                <a:cubicBezTo>
                  <a:pt x="683393" y="83419"/>
                  <a:pt x="692297" y="91080"/>
                  <a:pt x="702644" y="96253"/>
                </a:cubicBezTo>
                <a:cubicBezTo>
                  <a:pt x="711719" y="100790"/>
                  <a:pt x="723078" y="100250"/>
                  <a:pt x="731520" y="105878"/>
                </a:cubicBezTo>
                <a:cubicBezTo>
                  <a:pt x="803621" y="153945"/>
                  <a:pt x="720612" y="121493"/>
                  <a:pt x="789271" y="144379"/>
                </a:cubicBezTo>
                <a:cubicBezTo>
                  <a:pt x="800828" y="140527"/>
                  <a:pt x="847248" y="119312"/>
                  <a:pt x="856648" y="144379"/>
                </a:cubicBezTo>
                <a:cubicBezTo>
                  <a:pt x="867281" y="172733"/>
                  <a:pt x="854736" y="224909"/>
                  <a:pt x="818147" y="231007"/>
                </a:cubicBezTo>
                <a:cubicBezTo>
                  <a:pt x="770570" y="238937"/>
                  <a:pt x="721894" y="237424"/>
                  <a:pt x="673768" y="240632"/>
                </a:cubicBezTo>
                <a:cubicBezTo>
                  <a:pt x="646810" y="249618"/>
                  <a:pt x="615599" y="265025"/>
                  <a:pt x="587141" y="240632"/>
                </a:cubicBezTo>
                <a:cubicBezTo>
                  <a:pt x="574720" y="229985"/>
                  <a:pt x="589937" y="203152"/>
                  <a:pt x="577516" y="192505"/>
                </a:cubicBezTo>
                <a:cubicBezTo>
                  <a:pt x="562698" y="179804"/>
                  <a:pt x="539015" y="186088"/>
                  <a:pt x="519764" y="182880"/>
                </a:cubicBezTo>
                <a:cubicBezTo>
                  <a:pt x="516556" y="166838"/>
                  <a:pt x="524772" y="142070"/>
                  <a:pt x="510139" y="134754"/>
                </a:cubicBezTo>
                <a:cubicBezTo>
                  <a:pt x="478442" y="118906"/>
                  <a:pt x="439343" y="130141"/>
                  <a:pt x="404261" y="125129"/>
                </a:cubicBezTo>
                <a:cubicBezTo>
                  <a:pt x="394217" y="123694"/>
                  <a:pt x="385010" y="118712"/>
                  <a:pt x="375385" y="115503"/>
                </a:cubicBezTo>
                <a:cubicBezTo>
                  <a:pt x="185212" y="122547"/>
                  <a:pt x="133570" y="43237"/>
                  <a:pt x="105878" y="154004"/>
                </a:cubicBezTo>
                <a:cubicBezTo>
                  <a:pt x="101910" y="169876"/>
                  <a:pt x="101996" y="186813"/>
                  <a:pt x="96252" y="202131"/>
                </a:cubicBezTo>
                <a:cubicBezTo>
                  <a:pt x="92190" y="212963"/>
                  <a:pt x="83419" y="221382"/>
                  <a:pt x="77002" y="231007"/>
                </a:cubicBezTo>
                <a:cubicBezTo>
                  <a:pt x="35388" y="220603"/>
                  <a:pt x="12834" y="231007"/>
                  <a:pt x="0" y="231007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srgbClr val="FF0000"/>
                </a:solidFill>
                <a:latin typeface="Arial Rounded MT Bold" panose="020F0704030504030204" pitchFamily="34" charset="0"/>
                <a:cs typeface="NATS" pitchFamily="2" charset="0"/>
              </a:rPr>
              <a:t>Cuba</a:t>
            </a:r>
            <a:r>
              <a:rPr lang="en-IN" dirty="0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te-IN" dirty="0" smtClean="0">
                <a:solidFill>
                  <a:srgbClr val="FF0000"/>
                </a:solidFill>
              </a:rPr>
              <a:t> 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8130634" y="5149516"/>
            <a:ext cx="580229" cy="288758"/>
          </a:xfrm>
          <a:custGeom>
            <a:avLst/>
            <a:gdLst>
              <a:gd name="connsiteX0" fmla="*/ 580229 w 580229"/>
              <a:gd name="connsiteY0" fmla="*/ 57751 h 288758"/>
              <a:gd name="connsiteX1" fmla="*/ 580229 w 580229"/>
              <a:gd name="connsiteY1" fmla="*/ 57751 h 288758"/>
              <a:gd name="connsiteX2" fmla="*/ 503227 w 580229"/>
              <a:gd name="connsiteY2" fmla="*/ 28876 h 288758"/>
              <a:gd name="connsiteX3" fmla="*/ 474351 w 580229"/>
              <a:gd name="connsiteY3" fmla="*/ 9625 h 288758"/>
              <a:gd name="connsiteX4" fmla="*/ 416600 w 580229"/>
              <a:gd name="connsiteY4" fmla="*/ 19250 h 288758"/>
              <a:gd name="connsiteX5" fmla="*/ 358848 w 580229"/>
              <a:gd name="connsiteY5" fmla="*/ 48126 h 288758"/>
              <a:gd name="connsiteX6" fmla="*/ 349223 w 580229"/>
              <a:gd name="connsiteY6" fmla="*/ 77002 h 288758"/>
              <a:gd name="connsiteX7" fmla="*/ 291471 w 580229"/>
              <a:gd name="connsiteY7" fmla="*/ 96252 h 288758"/>
              <a:gd name="connsiteX8" fmla="*/ 252970 w 580229"/>
              <a:gd name="connsiteY8" fmla="*/ 115503 h 288758"/>
              <a:gd name="connsiteX9" fmla="*/ 204844 w 580229"/>
              <a:gd name="connsiteY9" fmla="*/ 105878 h 288758"/>
              <a:gd name="connsiteX10" fmla="*/ 214469 w 580229"/>
              <a:gd name="connsiteY10" fmla="*/ 38501 h 288758"/>
              <a:gd name="connsiteX11" fmla="*/ 224094 w 580229"/>
              <a:gd name="connsiteY11" fmla="*/ 0 h 288758"/>
              <a:gd name="connsiteX12" fmla="*/ 214469 w 580229"/>
              <a:gd name="connsiteY12" fmla="*/ 28876 h 288758"/>
              <a:gd name="connsiteX13" fmla="*/ 156718 w 580229"/>
              <a:gd name="connsiteY13" fmla="*/ 96252 h 288758"/>
              <a:gd name="connsiteX14" fmla="*/ 118217 w 580229"/>
              <a:gd name="connsiteY14" fmla="*/ 173255 h 288758"/>
              <a:gd name="connsiteX15" fmla="*/ 89341 w 580229"/>
              <a:gd name="connsiteY15" fmla="*/ 211756 h 288758"/>
              <a:gd name="connsiteX16" fmla="*/ 70090 w 580229"/>
              <a:gd name="connsiteY16" fmla="*/ 240631 h 288758"/>
              <a:gd name="connsiteX17" fmla="*/ 12339 w 580229"/>
              <a:gd name="connsiteY17" fmla="*/ 259882 h 288758"/>
              <a:gd name="connsiteX18" fmla="*/ 204844 w 580229"/>
              <a:gd name="connsiteY18" fmla="*/ 250257 h 288758"/>
              <a:gd name="connsiteX19" fmla="*/ 98966 w 580229"/>
              <a:gd name="connsiteY19" fmla="*/ 259882 h 288758"/>
              <a:gd name="connsiteX20" fmla="*/ 41214 w 580229"/>
              <a:gd name="connsiteY20" fmla="*/ 269507 h 288758"/>
              <a:gd name="connsiteX21" fmla="*/ 2713 w 580229"/>
              <a:gd name="connsiteY21" fmla="*/ 279132 h 288758"/>
              <a:gd name="connsiteX22" fmla="*/ 243345 w 580229"/>
              <a:gd name="connsiteY22" fmla="*/ 269507 h 288758"/>
              <a:gd name="connsiteX23" fmla="*/ 358848 w 580229"/>
              <a:gd name="connsiteY23" fmla="*/ 259882 h 288758"/>
              <a:gd name="connsiteX24" fmla="*/ 329972 w 580229"/>
              <a:gd name="connsiteY24" fmla="*/ 288758 h 288758"/>
              <a:gd name="connsiteX25" fmla="*/ 339598 w 580229"/>
              <a:gd name="connsiteY25" fmla="*/ 259882 h 288758"/>
              <a:gd name="connsiteX26" fmla="*/ 358848 w 580229"/>
              <a:gd name="connsiteY26" fmla="*/ 231006 h 288758"/>
              <a:gd name="connsiteX27" fmla="*/ 445475 w 580229"/>
              <a:gd name="connsiteY27" fmla="*/ 221381 h 288758"/>
              <a:gd name="connsiteX28" fmla="*/ 503227 w 580229"/>
              <a:gd name="connsiteY28" fmla="*/ 202130 h 288758"/>
              <a:gd name="connsiteX29" fmla="*/ 512852 w 580229"/>
              <a:gd name="connsiteY29" fmla="*/ 173255 h 288758"/>
              <a:gd name="connsiteX30" fmla="*/ 560979 w 580229"/>
              <a:gd name="connsiteY30" fmla="*/ 77002 h 288758"/>
              <a:gd name="connsiteX31" fmla="*/ 580229 w 580229"/>
              <a:gd name="connsiteY31" fmla="*/ 57751 h 288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80229" h="288758">
                <a:moveTo>
                  <a:pt x="580229" y="57751"/>
                </a:moveTo>
                <a:lnTo>
                  <a:pt x="580229" y="57751"/>
                </a:lnTo>
                <a:cubicBezTo>
                  <a:pt x="554562" y="48126"/>
                  <a:pt x="528183" y="40219"/>
                  <a:pt x="503227" y="28876"/>
                </a:cubicBezTo>
                <a:cubicBezTo>
                  <a:pt x="492696" y="24089"/>
                  <a:pt x="485849" y="10903"/>
                  <a:pt x="474351" y="9625"/>
                </a:cubicBezTo>
                <a:cubicBezTo>
                  <a:pt x="454955" y="7470"/>
                  <a:pt x="435850" y="16042"/>
                  <a:pt x="416600" y="19250"/>
                </a:cubicBezTo>
                <a:cubicBezTo>
                  <a:pt x="397580" y="25591"/>
                  <a:pt x="372417" y="31165"/>
                  <a:pt x="358848" y="48126"/>
                </a:cubicBezTo>
                <a:cubicBezTo>
                  <a:pt x="352510" y="56049"/>
                  <a:pt x="357479" y="71105"/>
                  <a:pt x="349223" y="77002"/>
                </a:cubicBezTo>
                <a:cubicBezTo>
                  <a:pt x="332711" y="88796"/>
                  <a:pt x="309621" y="87177"/>
                  <a:pt x="291471" y="96252"/>
                </a:cubicBezTo>
                <a:lnTo>
                  <a:pt x="252970" y="115503"/>
                </a:lnTo>
                <a:cubicBezTo>
                  <a:pt x="236928" y="112295"/>
                  <a:pt x="212160" y="120511"/>
                  <a:pt x="204844" y="105878"/>
                </a:cubicBezTo>
                <a:cubicBezTo>
                  <a:pt x="194698" y="85586"/>
                  <a:pt x="210411" y="60822"/>
                  <a:pt x="214469" y="38501"/>
                </a:cubicBezTo>
                <a:cubicBezTo>
                  <a:pt x="216835" y="25486"/>
                  <a:pt x="224094" y="0"/>
                  <a:pt x="224094" y="0"/>
                </a:cubicBezTo>
                <a:cubicBezTo>
                  <a:pt x="220886" y="9625"/>
                  <a:pt x="219503" y="20067"/>
                  <a:pt x="214469" y="28876"/>
                </a:cubicBezTo>
                <a:cubicBezTo>
                  <a:pt x="188254" y="74752"/>
                  <a:pt x="187749" y="59015"/>
                  <a:pt x="156718" y="96252"/>
                </a:cubicBezTo>
                <a:cubicBezTo>
                  <a:pt x="123905" y="135628"/>
                  <a:pt x="147704" y="120177"/>
                  <a:pt x="118217" y="173255"/>
                </a:cubicBezTo>
                <a:cubicBezTo>
                  <a:pt x="110426" y="187278"/>
                  <a:pt x="98665" y="198702"/>
                  <a:pt x="89341" y="211756"/>
                </a:cubicBezTo>
                <a:cubicBezTo>
                  <a:pt x="82617" y="221169"/>
                  <a:pt x="79900" y="234500"/>
                  <a:pt x="70090" y="240631"/>
                </a:cubicBezTo>
                <a:cubicBezTo>
                  <a:pt x="52883" y="251386"/>
                  <a:pt x="-7927" y="260895"/>
                  <a:pt x="12339" y="259882"/>
                </a:cubicBezTo>
                <a:cubicBezTo>
                  <a:pt x="76507" y="256674"/>
                  <a:pt x="140596" y="250257"/>
                  <a:pt x="204844" y="250257"/>
                </a:cubicBezTo>
                <a:cubicBezTo>
                  <a:pt x="240282" y="250257"/>
                  <a:pt x="134161" y="255741"/>
                  <a:pt x="98966" y="259882"/>
                </a:cubicBezTo>
                <a:cubicBezTo>
                  <a:pt x="79583" y="262162"/>
                  <a:pt x="60351" y="265680"/>
                  <a:pt x="41214" y="269507"/>
                </a:cubicBezTo>
                <a:cubicBezTo>
                  <a:pt x="28242" y="272101"/>
                  <a:pt x="-10516" y="279132"/>
                  <a:pt x="2713" y="279132"/>
                </a:cubicBezTo>
                <a:cubicBezTo>
                  <a:pt x="82988" y="279132"/>
                  <a:pt x="163134" y="272715"/>
                  <a:pt x="243345" y="269507"/>
                </a:cubicBezTo>
                <a:cubicBezTo>
                  <a:pt x="281846" y="266299"/>
                  <a:pt x="321134" y="251501"/>
                  <a:pt x="358848" y="259882"/>
                </a:cubicBezTo>
                <a:cubicBezTo>
                  <a:pt x="372136" y="262835"/>
                  <a:pt x="343584" y="288758"/>
                  <a:pt x="329972" y="288758"/>
                </a:cubicBezTo>
                <a:cubicBezTo>
                  <a:pt x="319826" y="288758"/>
                  <a:pt x="335061" y="268957"/>
                  <a:pt x="339598" y="259882"/>
                </a:cubicBezTo>
                <a:cubicBezTo>
                  <a:pt x="344771" y="249535"/>
                  <a:pt x="347976" y="234959"/>
                  <a:pt x="358848" y="231006"/>
                </a:cubicBezTo>
                <a:cubicBezTo>
                  <a:pt x="386152" y="221077"/>
                  <a:pt x="416599" y="224589"/>
                  <a:pt x="445475" y="221381"/>
                </a:cubicBezTo>
                <a:cubicBezTo>
                  <a:pt x="464726" y="214964"/>
                  <a:pt x="496810" y="221381"/>
                  <a:pt x="503227" y="202130"/>
                </a:cubicBezTo>
                <a:cubicBezTo>
                  <a:pt x="506435" y="192505"/>
                  <a:pt x="510065" y="183010"/>
                  <a:pt x="512852" y="173255"/>
                </a:cubicBezTo>
                <a:cubicBezTo>
                  <a:pt x="519033" y="151623"/>
                  <a:pt x="530979" y="77002"/>
                  <a:pt x="560979" y="77002"/>
                </a:cubicBezTo>
                <a:lnTo>
                  <a:pt x="580229" y="57751"/>
                </a:lnTo>
                <a:close/>
              </a:path>
            </a:pathLst>
          </a:cu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err="1" smtClean="0">
                <a:solidFill>
                  <a:prstClr val="black"/>
                </a:solidFill>
                <a:latin typeface="Arial Rounded MT Bold" panose="020F0704030504030204" pitchFamily="34" charset="0"/>
                <a:cs typeface="NATS" pitchFamily="2" charset="0"/>
              </a:rPr>
              <a:t>Westindies</a:t>
            </a:r>
            <a:r>
              <a:rPr lang="en-IN" dirty="0" smtClean="0">
                <a:solidFill>
                  <a:prstClr val="black"/>
                </a:solidFill>
                <a:latin typeface="NATS" pitchFamily="2" charset="0"/>
                <a:cs typeface="NATS" pitchFamily="2" charset="0"/>
              </a:rPr>
              <a:t> </a:t>
            </a:r>
            <a:endParaRPr lang="en-IN" dirty="0">
              <a:solidFill>
                <a:prstClr val="black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6256421" y="134754"/>
            <a:ext cx="2041098" cy="925110"/>
          </a:xfrm>
          <a:custGeom>
            <a:avLst/>
            <a:gdLst>
              <a:gd name="connsiteX0" fmla="*/ 279133 w 2041098"/>
              <a:gd name="connsiteY0" fmla="*/ 19250 h 925110"/>
              <a:gd name="connsiteX1" fmla="*/ 279133 w 2041098"/>
              <a:gd name="connsiteY1" fmla="*/ 19250 h 925110"/>
              <a:gd name="connsiteX2" fmla="*/ 231006 w 2041098"/>
              <a:gd name="connsiteY2" fmla="*/ 86627 h 925110"/>
              <a:gd name="connsiteX3" fmla="*/ 259882 w 2041098"/>
              <a:gd name="connsiteY3" fmla="*/ 96252 h 925110"/>
              <a:gd name="connsiteX4" fmla="*/ 385011 w 2041098"/>
              <a:gd name="connsiteY4" fmla="*/ 105878 h 925110"/>
              <a:gd name="connsiteX5" fmla="*/ 413886 w 2041098"/>
              <a:gd name="connsiteY5" fmla="*/ 115503 h 925110"/>
              <a:gd name="connsiteX6" fmla="*/ 462013 w 2041098"/>
              <a:gd name="connsiteY6" fmla="*/ 125128 h 925110"/>
              <a:gd name="connsiteX7" fmla="*/ 404261 w 2041098"/>
              <a:gd name="connsiteY7" fmla="*/ 134753 h 925110"/>
              <a:gd name="connsiteX8" fmla="*/ 375385 w 2041098"/>
              <a:gd name="connsiteY8" fmla="*/ 154004 h 925110"/>
              <a:gd name="connsiteX9" fmla="*/ 404261 w 2041098"/>
              <a:gd name="connsiteY9" fmla="*/ 173254 h 925110"/>
              <a:gd name="connsiteX10" fmla="*/ 558265 w 2041098"/>
              <a:gd name="connsiteY10" fmla="*/ 163629 h 925110"/>
              <a:gd name="connsiteX11" fmla="*/ 731520 w 2041098"/>
              <a:gd name="connsiteY11" fmla="*/ 163629 h 925110"/>
              <a:gd name="connsiteX12" fmla="*/ 760396 w 2041098"/>
              <a:gd name="connsiteY12" fmla="*/ 192505 h 925110"/>
              <a:gd name="connsiteX13" fmla="*/ 779646 w 2041098"/>
              <a:gd name="connsiteY13" fmla="*/ 250257 h 925110"/>
              <a:gd name="connsiteX14" fmla="*/ 808522 w 2041098"/>
              <a:gd name="connsiteY14" fmla="*/ 269507 h 925110"/>
              <a:gd name="connsiteX15" fmla="*/ 875899 w 2041098"/>
              <a:gd name="connsiteY15" fmla="*/ 279132 h 925110"/>
              <a:gd name="connsiteX16" fmla="*/ 924025 w 2041098"/>
              <a:gd name="connsiteY16" fmla="*/ 288758 h 925110"/>
              <a:gd name="connsiteX17" fmla="*/ 1068404 w 2041098"/>
              <a:gd name="connsiteY17" fmla="*/ 327259 h 925110"/>
              <a:gd name="connsiteX18" fmla="*/ 1078030 w 2041098"/>
              <a:gd name="connsiteY18" fmla="*/ 269507 h 925110"/>
              <a:gd name="connsiteX19" fmla="*/ 1106905 w 2041098"/>
              <a:gd name="connsiteY19" fmla="*/ 298383 h 925110"/>
              <a:gd name="connsiteX20" fmla="*/ 1126156 w 2041098"/>
              <a:gd name="connsiteY20" fmla="*/ 356134 h 925110"/>
              <a:gd name="connsiteX21" fmla="*/ 1135781 w 2041098"/>
              <a:gd name="connsiteY21" fmla="*/ 500513 h 925110"/>
              <a:gd name="connsiteX22" fmla="*/ 1155032 w 2041098"/>
              <a:gd name="connsiteY22" fmla="*/ 471638 h 925110"/>
              <a:gd name="connsiteX23" fmla="*/ 1183907 w 2041098"/>
              <a:gd name="connsiteY23" fmla="*/ 462012 h 925110"/>
              <a:gd name="connsiteX24" fmla="*/ 1212783 w 2041098"/>
              <a:gd name="connsiteY24" fmla="*/ 481263 h 925110"/>
              <a:gd name="connsiteX25" fmla="*/ 1251284 w 2041098"/>
              <a:gd name="connsiteY25" fmla="*/ 500513 h 925110"/>
              <a:gd name="connsiteX26" fmla="*/ 1299411 w 2041098"/>
              <a:gd name="connsiteY26" fmla="*/ 587141 h 925110"/>
              <a:gd name="connsiteX27" fmla="*/ 1309036 w 2041098"/>
              <a:gd name="connsiteY27" fmla="*/ 683393 h 925110"/>
              <a:gd name="connsiteX28" fmla="*/ 1347537 w 2041098"/>
              <a:gd name="connsiteY28" fmla="*/ 741145 h 925110"/>
              <a:gd name="connsiteX29" fmla="*/ 1540042 w 2041098"/>
              <a:gd name="connsiteY29" fmla="*/ 770021 h 925110"/>
              <a:gd name="connsiteX30" fmla="*/ 1597794 w 2041098"/>
              <a:gd name="connsiteY30" fmla="*/ 798897 h 925110"/>
              <a:gd name="connsiteX31" fmla="*/ 1665171 w 2041098"/>
              <a:gd name="connsiteY31" fmla="*/ 827772 h 925110"/>
              <a:gd name="connsiteX32" fmla="*/ 1694046 w 2041098"/>
              <a:gd name="connsiteY32" fmla="*/ 847023 h 925110"/>
              <a:gd name="connsiteX33" fmla="*/ 1848051 w 2041098"/>
              <a:gd name="connsiteY33" fmla="*/ 866273 h 925110"/>
              <a:gd name="connsiteX34" fmla="*/ 1876926 w 2041098"/>
              <a:gd name="connsiteY34" fmla="*/ 895149 h 925110"/>
              <a:gd name="connsiteX35" fmla="*/ 1886552 w 2041098"/>
              <a:gd name="connsiteY35" fmla="*/ 924025 h 925110"/>
              <a:gd name="connsiteX36" fmla="*/ 1915427 w 2041098"/>
              <a:gd name="connsiteY36" fmla="*/ 914400 h 925110"/>
              <a:gd name="connsiteX37" fmla="*/ 1925053 w 2041098"/>
              <a:gd name="connsiteY37" fmla="*/ 885524 h 925110"/>
              <a:gd name="connsiteX38" fmla="*/ 2021305 w 2041098"/>
              <a:gd name="connsiteY38" fmla="*/ 856648 h 925110"/>
              <a:gd name="connsiteX39" fmla="*/ 2040556 w 2041098"/>
              <a:gd name="connsiteY39" fmla="*/ 827772 h 925110"/>
              <a:gd name="connsiteX40" fmla="*/ 2002055 w 2041098"/>
              <a:gd name="connsiteY40" fmla="*/ 779646 h 925110"/>
              <a:gd name="connsiteX41" fmla="*/ 1953928 w 2041098"/>
              <a:gd name="connsiteY41" fmla="*/ 702644 h 925110"/>
              <a:gd name="connsiteX42" fmla="*/ 1934678 w 2041098"/>
              <a:gd name="connsiteY42" fmla="*/ 673768 h 925110"/>
              <a:gd name="connsiteX43" fmla="*/ 1925053 w 2041098"/>
              <a:gd name="connsiteY43" fmla="*/ 644892 h 925110"/>
              <a:gd name="connsiteX44" fmla="*/ 1896177 w 2041098"/>
              <a:gd name="connsiteY44" fmla="*/ 625642 h 925110"/>
              <a:gd name="connsiteX45" fmla="*/ 1886552 w 2041098"/>
              <a:gd name="connsiteY45" fmla="*/ 596766 h 925110"/>
              <a:gd name="connsiteX46" fmla="*/ 1857676 w 2041098"/>
              <a:gd name="connsiteY46" fmla="*/ 587141 h 925110"/>
              <a:gd name="connsiteX47" fmla="*/ 1838425 w 2041098"/>
              <a:gd name="connsiteY47" fmla="*/ 529389 h 925110"/>
              <a:gd name="connsiteX48" fmla="*/ 1828800 w 2041098"/>
              <a:gd name="connsiteY48" fmla="*/ 500513 h 925110"/>
              <a:gd name="connsiteX49" fmla="*/ 1790299 w 2041098"/>
              <a:gd name="connsiteY49" fmla="*/ 442762 h 925110"/>
              <a:gd name="connsiteX50" fmla="*/ 1799924 w 2041098"/>
              <a:gd name="connsiteY50" fmla="*/ 365760 h 925110"/>
              <a:gd name="connsiteX51" fmla="*/ 1819175 w 2041098"/>
              <a:gd name="connsiteY51" fmla="*/ 336884 h 925110"/>
              <a:gd name="connsiteX52" fmla="*/ 1848051 w 2041098"/>
              <a:gd name="connsiteY52" fmla="*/ 279132 h 925110"/>
              <a:gd name="connsiteX53" fmla="*/ 1828800 w 2041098"/>
              <a:gd name="connsiteY53" fmla="*/ 231006 h 925110"/>
              <a:gd name="connsiteX54" fmla="*/ 1819175 w 2041098"/>
              <a:gd name="connsiteY54" fmla="*/ 202130 h 925110"/>
              <a:gd name="connsiteX55" fmla="*/ 1790299 w 2041098"/>
              <a:gd name="connsiteY55" fmla="*/ 182880 h 925110"/>
              <a:gd name="connsiteX56" fmla="*/ 1761423 w 2041098"/>
              <a:gd name="connsiteY56" fmla="*/ 154004 h 925110"/>
              <a:gd name="connsiteX57" fmla="*/ 1751798 w 2041098"/>
              <a:gd name="connsiteY57" fmla="*/ 125128 h 925110"/>
              <a:gd name="connsiteX58" fmla="*/ 1771048 w 2041098"/>
              <a:gd name="connsiteY58" fmla="*/ 86627 h 925110"/>
              <a:gd name="connsiteX59" fmla="*/ 1799924 w 2041098"/>
              <a:gd name="connsiteY59" fmla="*/ 28875 h 925110"/>
              <a:gd name="connsiteX60" fmla="*/ 1771048 w 2041098"/>
              <a:gd name="connsiteY60" fmla="*/ 19250 h 925110"/>
              <a:gd name="connsiteX61" fmla="*/ 933651 w 2041098"/>
              <a:gd name="connsiteY61" fmla="*/ 0 h 925110"/>
              <a:gd name="connsiteX62" fmla="*/ 750771 w 2041098"/>
              <a:gd name="connsiteY62" fmla="*/ 9625 h 925110"/>
              <a:gd name="connsiteX63" fmla="*/ 519764 w 2041098"/>
              <a:gd name="connsiteY63" fmla="*/ 19250 h 925110"/>
              <a:gd name="connsiteX64" fmla="*/ 356135 w 2041098"/>
              <a:gd name="connsiteY64" fmla="*/ 28875 h 925110"/>
              <a:gd name="connsiteX65" fmla="*/ 269507 w 2041098"/>
              <a:gd name="connsiteY65" fmla="*/ 67377 h 925110"/>
              <a:gd name="connsiteX66" fmla="*/ 211756 w 2041098"/>
              <a:gd name="connsiteY66" fmla="*/ 86627 h 925110"/>
              <a:gd name="connsiteX67" fmla="*/ 163630 w 2041098"/>
              <a:gd name="connsiteY67" fmla="*/ 96252 h 925110"/>
              <a:gd name="connsiteX68" fmla="*/ 105878 w 2041098"/>
              <a:gd name="connsiteY68" fmla="*/ 105878 h 925110"/>
              <a:gd name="connsiteX69" fmla="*/ 0 w 2041098"/>
              <a:gd name="connsiteY69" fmla="*/ 125128 h 925110"/>
              <a:gd name="connsiteX70" fmla="*/ 9625 w 2041098"/>
              <a:gd name="connsiteY70" fmla="*/ 86627 h 925110"/>
              <a:gd name="connsiteX71" fmla="*/ 38501 w 2041098"/>
              <a:gd name="connsiteY71" fmla="*/ 57751 h 925110"/>
              <a:gd name="connsiteX72" fmla="*/ 259882 w 2041098"/>
              <a:gd name="connsiteY72" fmla="*/ 28875 h 925110"/>
              <a:gd name="connsiteX73" fmla="*/ 288758 w 2041098"/>
              <a:gd name="connsiteY73" fmla="*/ 9625 h 925110"/>
              <a:gd name="connsiteX74" fmla="*/ 279133 w 2041098"/>
              <a:gd name="connsiteY74" fmla="*/ 19250 h 92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2041098" h="925110">
                <a:moveTo>
                  <a:pt x="279133" y="19250"/>
                </a:moveTo>
                <a:lnTo>
                  <a:pt x="279133" y="19250"/>
                </a:lnTo>
                <a:cubicBezTo>
                  <a:pt x="263091" y="41709"/>
                  <a:pt x="237700" y="59851"/>
                  <a:pt x="231006" y="86627"/>
                </a:cubicBezTo>
                <a:cubicBezTo>
                  <a:pt x="228545" y="96470"/>
                  <a:pt x="249814" y="94994"/>
                  <a:pt x="259882" y="96252"/>
                </a:cubicBezTo>
                <a:cubicBezTo>
                  <a:pt x="301392" y="101441"/>
                  <a:pt x="343301" y="102669"/>
                  <a:pt x="385011" y="105878"/>
                </a:cubicBezTo>
                <a:cubicBezTo>
                  <a:pt x="394636" y="109086"/>
                  <a:pt x="404043" y="113042"/>
                  <a:pt x="413886" y="115503"/>
                </a:cubicBezTo>
                <a:cubicBezTo>
                  <a:pt x="429758" y="119471"/>
                  <a:pt x="469329" y="110495"/>
                  <a:pt x="462013" y="125128"/>
                </a:cubicBezTo>
                <a:cubicBezTo>
                  <a:pt x="453285" y="142584"/>
                  <a:pt x="423512" y="131545"/>
                  <a:pt x="404261" y="134753"/>
                </a:cubicBezTo>
                <a:cubicBezTo>
                  <a:pt x="394636" y="141170"/>
                  <a:pt x="375385" y="142436"/>
                  <a:pt x="375385" y="154004"/>
                </a:cubicBezTo>
                <a:cubicBezTo>
                  <a:pt x="375385" y="165572"/>
                  <a:pt x="392709" y="172646"/>
                  <a:pt x="404261" y="173254"/>
                </a:cubicBezTo>
                <a:lnTo>
                  <a:pt x="558265" y="163629"/>
                </a:lnTo>
                <a:cubicBezTo>
                  <a:pt x="623799" y="141785"/>
                  <a:pt x="620279" y="138909"/>
                  <a:pt x="731520" y="163629"/>
                </a:cubicBezTo>
                <a:cubicBezTo>
                  <a:pt x="744808" y="166582"/>
                  <a:pt x="750771" y="182880"/>
                  <a:pt x="760396" y="192505"/>
                </a:cubicBezTo>
                <a:cubicBezTo>
                  <a:pt x="766813" y="211756"/>
                  <a:pt x="762762" y="239001"/>
                  <a:pt x="779646" y="250257"/>
                </a:cubicBezTo>
                <a:cubicBezTo>
                  <a:pt x="789271" y="256674"/>
                  <a:pt x="797442" y="266183"/>
                  <a:pt x="808522" y="269507"/>
                </a:cubicBezTo>
                <a:cubicBezTo>
                  <a:pt x="830252" y="276026"/>
                  <a:pt x="853521" y="275402"/>
                  <a:pt x="875899" y="279132"/>
                </a:cubicBezTo>
                <a:cubicBezTo>
                  <a:pt x="892036" y="281822"/>
                  <a:pt x="907983" y="285549"/>
                  <a:pt x="924025" y="288758"/>
                </a:cubicBezTo>
                <a:cubicBezTo>
                  <a:pt x="964851" y="329583"/>
                  <a:pt x="982958" y="360123"/>
                  <a:pt x="1068404" y="327259"/>
                </a:cubicBezTo>
                <a:cubicBezTo>
                  <a:pt x="1086619" y="320253"/>
                  <a:pt x="1074821" y="288758"/>
                  <a:pt x="1078030" y="269507"/>
                </a:cubicBezTo>
                <a:cubicBezTo>
                  <a:pt x="1087655" y="279132"/>
                  <a:pt x="1100294" y="286484"/>
                  <a:pt x="1106905" y="298383"/>
                </a:cubicBezTo>
                <a:cubicBezTo>
                  <a:pt x="1116760" y="316121"/>
                  <a:pt x="1126156" y="356134"/>
                  <a:pt x="1126156" y="356134"/>
                </a:cubicBezTo>
                <a:cubicBezTo>
                  <a:pt x="1129364" y="404260"/>
                  <a:pt x="1124083" y="453720"/>
                  <a:pt x="1135781" y="500513"/>
                </a:cubicBezTo>
                <a:cubicBezTo>
                  <a:pt x="1138587" y="511736"/>
                  <a:pt x="1145999" y="478864"/>
                  <a:pt x="1155032" y="471638"/>
                </a:cubicBezTo>
                <a:cubicBezTo>
                  <a:pt x="1162954" y="465300"/>
                  <a:pt x="1174282" y="465221"/>
                  <a:pt x="1183907" y="462012"/>
                </a:cubicBezTo>
                <a:cubicBezTo>
                  <a:pt x="1193532" y="468429"/>
                  <a:pt x="1202739" y="475524"/>
                  <a:pt x="1212783" y="481263"/>
                </a:cubicBezTo>
                <a:cubicBezTo>
                  <a:pt x="1225241" y="488382"/>
                  <a:pt x="1241138" y="490367"/>
                  <a:pt x="1251284" y="500513"/>
                </a:cubicBezTo>
                <a:cubicBezTo>
                  <a:pt x="1284379" y="533608"/>
                  <a:pt x="1287307" y="550831"/>
                  <a:pt x="1299411" y="587141"/>
                </a:cubicBezTo>
                <a:cubicBezTo>
                  <a:pt x="1302619" y="619225"/>
                  <a:pt x="1304133" y="651524"/>
                  <a:pt x="1309036" y="683393"/>
                </a:cubicBezTo>
                <a:cubicBezTo>
                  <a:pt x="1312755" y="707568"/>
                  <a:pt x="1325185" y="728727"/>
                  <a:pt x="1347537" y="741145"/>
                </a:cubicBezTo>
                <a:cubicBezTo>
                  <a:pt x="1401889" y="771341"/>
                  <a:pt x="1487401" y="766261"/>
                  <a:pt x="1540042" y="770021"/>
                </a:cubicBezTo>
                <a:cubicBezTo>
                  <a:pt x="1592986" y="787668"/>
                  <a:pt x="1545547" y="769042"/>
                  <a:pt x="1597794" y="798897"/>
                </a:cubicBezTo>
                <a:cubicBezTo>
                  <a:pt x="1631096" y="817926"/>
                  <a:pt x="1632776" y="816974"/>
                  <a:pt x="1665171" y="827772"/>
                </a:cubicBezTo>
                <a:cubicBezTo>
                  <a:pt x="1674796" y="834189"/>
                  <a:pt x="1682966" y="843699"/>
                  <a:pt x="1694046" y="847023"/>
                </a:cubicBezTo>
                <a:cubicBezTo>
                  <a:pt x="1710203" y="851870"/>
                  <a:pt x="1841302" y="865523"/>
                  <a:pt x="1848051" y="866273"/>
                </a:cubicBezTo>
                <a:cubicBezTo>
                  <a:pt x="1857676" y="875898"/>
                  <a:pt x="1869375" y="883823"/>
                  <a:pt x="1876926" y="895149"/>
                </a:cubicBezTo>
                <a:cubicBezTo>
                  <a:pt x="1882554" y="903591"/>
                  <a:pt x="1877477" y="919487"/>
                  <a:pt x="1886552" y="924025"/>
                </a:cubicBezTo>
                <a:cubicBezTo>
                  <a:pt x="1895626" y="928562"/>
                  <a:pt x="1905802" y="917608"/>
                  <a:pt x="1915427" y="914400"/>
                </a:cubicBezTo>
                <a:cubicBezTo>
                  <a:pt x="1918636" y="904775"/>
                  <a:pt x="1918715" y="893447"/>
                  <a:pt x="1925053" y="885524"/>
                </a:cubicBezTo>
                <a:cubicBezTo>
                  <a:pt x="1947646" y="857282"/>
                  <a:pt x="1991816" y="860861"/>
                  <a:pt x="2021305" y="856648"/>
                </a:cubicBezTo>
                <a:cubicBezTo>
                  <a:pt x="2027722" y="847023"/>
                  <a:pt x="2038654" y="839183"/>
                  <a:pt x="2040556" y="827772"/>
                </a:cubicBezTo>
                <a:cubicBezTo>
                  <a:pt x="2045205" y="799878"/>
                  <a:pt x="2018925" y="790893"/>
                  <a:pt x="2002055" y="779646"/>
                </a:cubicBezTo>
                <a:cubicBezTo>
                  <a:pt x="1979146" y="710920"/>
                  <a:pt x="1999688" y="733150"/>
                  <a:pt x="1953928" y="702644"/>
                </a:cubicBezTo>
                <a:cubicBezTo>
                  <a:pt x="1947511" y="693019"/>
                  <a:pt x="1939851" y="684115"/>
                  <a:pt x="1934678" y="673768"/>
                </a:cubicBezTo>
                <a:cubicBezTo>
                  <a:pt x="1930141" y="664693"/>
                  <a:pt x="1931391" y="652815"/>
                  <a:pt x="1925053" y="644892"/>
                </a:cubicBezTo>
                <a:cubicBezTo>
                  <a:pt x="1917826" y="635859"/>
                  <a:pt x="1905802" y="632059"/>
                  <a:pt x="1896177" y="625642"/>
                </a:cubicBezTo>
                <a:cubicBezTo>
                  <a:pt x="1892969" y="616017"/>
                  <a:pt x="1893726" y="603940"/>
                  <a:pt x="1886552" y="596766"/>
                </a:cubicBezTo>
                <a:cubicBezTo>
                  <a:pt x="1879378" y="589592"/>
                  <a:pt x="1863573" y="595397"/>
                  <a:pt x="1857676" y="587141"/>
                </a:cubicBezTo>
                <a:cubicBezTo>
                  <a:pt x="1845881" y="570629"/>
                  <a:pt x="1844842" y="548640"/>
                  <a:pt x="1838425" y="529389"/>
                </a:cubicBezTo>
                <a:cubicBezTo>
                  <a:pt x="1835217" y="519764"/>
                  <a:pt x="1834428" y="508955"/>
                  <a:pt x="1828800" y="500513"/>
                </a:cubicBezTo>
                <a:lnTo>
                  <a:pt x="1790299" y="442762"/>
                </a:lnTo>
                <a:cubicBezTo>
                  <a:pt x="1793507" y="417095"/>
                  <a:pt x="1793118" y="390716"/>
                  <a:pt x="1799924" y="365760"/>
                </a:cubicBezTo>
                <a:cubicBezTo>
                  <a:pt x="1802968" y="354599"/>
                  <a:pt x="1814002" y="347231"/>
                  <a:pt x="1819175" y="336884"/>
                </a:cubicBezTo>
                <a:cubicBezTo>
                  <a:pt x="1859026" y="257183"/>
                  <a:pt x="1792880" y="361887"/>
                  <a:pt x="1848051" y="279132"/>
                </a:cubicBezTo>
                <a:cubicBezTo>
                  <a:pt x="1841634" y="263090"/>
                  <a:pt x="1834867" y="247184"/>
                  <a:pt x="1828800" y="231006"/>
                </a:cubicBezTo>
                <a:cubicBezTo>
                  <a:pt x="1825237" y="221506"/>
                  <a:pt x="1825513" y="210053"/>
                  <a:pt x="1819175" y="202130"/>
                </a:cubicBezTo>
                <a:cubicBezTo>
                  <a:pt x="1811948" y="193097"/>
                  <a:pt x="1799186" y="190286"/>
                  <a:pt x="1790299" y="182880"/>
                </a:cubicBezTo>
                <a:cubicBezTo>
                  <a:pt x="1779842" y="174166"/>
                  <a:pt x="1771048" y="163629"/>
                  <a:pt x="1761423" y="154004"/>
                </a:cubicBezTo>
                <a:cubicBezTo>
                  <a:pt x="1758215" y="144379"/>
                  <a:pt x="1750363" y="135172"/>
                  <a:pt x="1751798" y="125128"/>
                </a:cubicBezTo>
                <a:cubicBezTo>
                  <a:pt x="1753827" y="110924"/>
                  <a:pt x="1765396" y="99815"/>
                  <a:pt x="1771048" y="86627"/>
                </a:cubicBezTo>
                <a:cubicBezTo>
                  <a:pt x="1794958" y="30838"/>
                  <a:pt x="1762932" y="84365"/>
                  <a:pt x="1799924" y="28875"/>
                </a:cubicBezTo>
                <a:cubicBezTo>
                  <a:pt x="1790299" y="25667"/>
                  <a:pt x="1781191" y="19483"/>
                  <a:pt x="1771048" y="19250"/>
                </a:cubicBezTo>
                <a:cubicBezTo>
                  <a:pt x="923144" y="-242"/>
                  <a:pt x="1219322" y="95224"/>
                  <a:pt x="933651" y="0"/>
                </a:cubicBezTo>
                <a:lnTo>
                  <a:pt x="750771" y="9625"/>
                </a:lnTo>
                <a:lnTo>
                  <a:pt x="519764" y="19250"/>
                </a:lnTo>
                <a:cubicBezTo>
                  <a:pt x="465192" y="21912"/>
                  <a:pt x="410678" y="25667"/>
                  <a:pt x="356135" y="28875"/>
                </a:cubicBezTo>
                <a:cubicBezTo>
                  <a:pt x="310376" y="59382"/>
                  <a:pt x="338232" y="44469"/>
                  <a:pt x="269507" y="67377"/>
                </a:cubicBezTo>
                <a:cubicBezTo>
                  <a:pt x="250257" y="73794"/>
                  <a:pt x="231654" y="82648"/>
                  <a:pt x="211756" y="86627"/>
                </a:cubicBezTo>
                <a:lnTo>
                  <a:pt x="163630" y="96252"/>
                </a:lnTo>
                <a:cubicBezTo>
                  <a:pt x="144429" y="99743"/>
                  <a:pt x="125015" y="102050"/>
                  <a:pt x="105878" y="105878"/>
                </a:cubicBezTo>
                <a:cubicBezTo>
                  <a:pt x="-7560" y="128566"/>
                  <a:pt x="171243" y="100665"/>
                  <a:pt x="0" y="125128"/>
                </a:cubicBezTo>
                <a:cubicBezTo>
                  <a:pt x="3208" y="112294"/>
                  <a:pt x="3062" y="98113"/>
                  <a:pt x="9625" y="86627"/>
                </a:cubicBezTo>
                <a:cubicBezTo>
                  <a:pt x="16379" y="74808"/>
                  <a:pt x="26602" y="64362"/>
                  <a:pt x="38501" y="57751"/>
                </a:cubicBezTo>
                <a:cubicBezTo>
                  <a:pt x="99059" y="24108"/>
                  <a:pt x="208005" y="31927"/>
                  <a:pt x="259882" y="28875"/>
                </a:cubicBezTo>
                <a:cubicBezTo>
                  <a:pt x="269507" y="22458"/>
                  <a:pt x="277447" y="12049"/>
                  <a:pt x="288758" y="9625"/>
                </a:cubicBezTo>
                <a:cubicBezTo>
                  <a:pt x="345876" y="-2614"/>
                  <a:pt x="280737" y="17646"/>
                  <a:pt x="279133" y="1925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srgbClr val="FF0000"/>
                </a:solidFill>
                <a:latin typeface="Arial Rounded MT Bold" panose="020F0704030504030204" pitchFamily="34" charset="0"/>
                <a:cs typeface="NATS" pitchFamily="2" charset="0"/>
              </a:rPr>
              <a:t>Greenland</a:t>
            </a:r>
            <a:r>
              <a:rPr lang="en-IN" dirty="0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 </a:t>
            </a:r>
            <a:endParaRPr lang="en-IN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31006" y="288758"/>
            <a:ext cx="2627697" cy="1347537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dirty="0" smtClean="0">
                <a:solidFill>
                  <a:srgbClr val="FFFF00"/>
                </a:solidFill>
                <a:latin typeface="Berlin Sans FB Demi" panose="020E0802020502020306" pitchFamily="34" charset="0"/>
                <a:cs typeface="Ramabhadra" panose="02000600000000000000" pitchFamily="2" charset="0"/>
              </a:rPr>
              <a:t>NORTH</a:t>
            </a:r>
          </a:p>
          <a:p>
            <a:pPr algn="ctr"/>
            <a:r>
              <a:rPr lang="en-IN" sz="4000" dirty="0" smtClean="0">
                <a:solidFill>
                  <a:srgbClr val="FFFF00"/>
                </a:solidFill>
                <a:latin typeface="Berlin Sans FB Demi" panose="020E0802020502020306" pitchFamily="34" charset="0"/>
                <a:cs typeface="Ramabhadra" panose="02000600000000000000" pitchFamily="2" charset="0"/>
              </a:rPr>
              <a:t>AMERICA</a:t>
            </a:r>
            <a:endParaRPr lang="en-IN" sz="4000" dirty="0">
              <a:solidFill>
                <a:srgbClr val="FFFF00"/>
              </a:solidFill>
              <a:latin typeface="Berlin Sans FB Demi" panose="020E0802020502020306" pitchFamily="34" charset="0"/>
              <a:cs typeface="Ramabhadra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38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4774"/>
            <a:ext cx="9873424" cy="5024387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501540" y="1376413"/>
            <a:ext cx="134754" cy="11550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extBox 3"/>
          <p:cNvSpPr txBox="1"/>
          <p:nvPr/>
        </p:nvSpPr>
        <p:spPr>
          <a:xfrm>
            <a:off x="1521744" y="1241468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NATS" pitchFamily="2" charset="0"/>
                <a:cs typeface="NATS" pitchFamily="2" charset="0"/>
              </a:rPr>
              <a:t>Alasca</a:t>
            </a:r>
            <a:endParaRPr lang="en-IN" sz="2000" dirty="0">
              <a:latin typeface="NATS" pitchFamily="2" charset="0"/>
              <a:cs typeface="NATS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867301" y="1702067"/>
            <a:ext cx="134754" cy="11550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1820128" y="1559763"/>
            <a:ext cx="9781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smtClean="0">
                <a:latin typeface="NATS" pitchFamily="2" charset="0"/>
                <a:cs typeface="NATS" pitchFamily="2" charset="0"/>
              </a:rPr>
              <a:t>Canada</a:t>
            </a:r>
            <a:endParaRPr lang="en-IN" sz="2000" dirty="0">
              <a:latin typeface="NATS" pitchFamily="2" charset="0"/>
              <a:cs typeface="NATS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685374" y="2148698"/>
            <a:ext cx="134754" cy="11550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1685374" y="2058861"/>
            <a:ext cx="9813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smtClean="0">
                <a:latin typeface="NATS" pitchFamily="2" charset="0"/>
                <a:cs typeface="NATS" pitchFamily="2" charset="0"/>
              </a:rPr>
              <a:t>America</a:t>
            </a:r>
            <a:endParaRPr lang="en-IN" sz="2000" dirty="0">
              <a:latin typeface="NATS" pitchFamily="2" charset="0"/>
              <a:cs typeface="NATS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1934678" y="2757354"/>
            <a:ext cx="134754" cy="11550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1271638" y="2698658"/>
            <a:ext cx="864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smtClean="0">
                <a:latin typeface="NATS" pitchFamily="2" charset="0"/>
                <a:cs typeface="NATS" pitchFamily="2" charset="0"/>
              </a:rPr>
              <a:t>Mexico</a:t>
            </a:r>
            <a:endParaRPr lang="en-IN" sz="2000" dirty="0">
              <a:latin typeface="NATS" pitchFamily="2" charset="0"/>
              <a:cs typeface="NATS" pitchFamily="2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2528976" y="2348564"/>
            <a:ext cx="570359" cy="350094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814155" y="2148509"/>
            <a:ext cx="7168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smtClean="0">
                <a:latin typeface="NATS" pitchFamily="2" charset="0"/>
                <a:cs typeface="NATS" pitchFamily="2" charset="0"/>
              </a:rPr>
              <a:t>Cuba</a:t>
            </a:r>
            <a:endParaRPr lang="en-IN" sz="2000" dirty="0">
              <a:latin typeface="NATS" pitchFamily="2" charset="0"/>
              <a:cs typeface="NATS" pitchFamily="2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762149" y="2827422"/>
            <a:ext cx="693320" cy="271346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214384" y="2940824"/>
            <a:ext cx="12137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smtClean="0">
                <a:latin typeface="NATS" pitchFamily="2" charset="0"/>
                <a:cs typeface="NATS" pitchFamily="2" charset="0"/>
              </a:rPr>
              <a:t>West Indies</a:t>
            </a:r>
            <a:endParaRPr lang="en-IN" sz="2000" dirty="0"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543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  <p:bldP spid="13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541203" y="2227567"/>
            <a:ext cx="6951784" cy="2896693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8800" dirty="0" smtClean="0">
                <a:solidFill>
                  <a:srgbClr val="FFFF00"/>
                </a:solidFill>
                <a:latin typeface="Cooper Black" panose="0208090404030B020404" pitchFamily="18" charset="0"/>
                <a:cs typeface="NATS" pitchFamily="2" charset="0"/>
              </a:rPr>
              <a:t>SOUTH AMERICA</a:t>
            </a:r>
            <a:r>
              <a:rPr lang="te-IN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201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070" y="0"/>
            <a:ext cx="5183859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Freeform 2"/>
          <p:cNvSpPr/>
          <p:nvPr/>
        </p:nvSpPr>
        <p:spPr>
          <a:xfrm>
            <a:off x="4658627" y="875898"/>
            <a:ext cx="3840480" cy="3802131"/>
          </a:xfrm>
          <a:custGeom>
            <a:avLst/>
            <a:gdLst>
              <a:gd name="connsiteX0" fmla="*/ 2252312 w 3841146"/>
              <a:gd name="connsiteY0" fmla="*/ 105878 h 3821382"/>
              <a:gd name="connsiteX1" fmla="*/ 2252312 w 3841146"/>
              <a:gd name="connsiteY1" fmla="*/ 105878 h 3821382"/>
              <a:gd name="connsiteX2" fmla="*/ 2175310 w 3841146"/>
              <a:gd name="connsiteY2" fmla="*/ 144379 h 3821382"/>
              <a:gd name="connsiteX3" fmla="*/ 2165685 w 3841146"/>
              <a:gd name="connsiteY3" fmla="*/ 173255 h 3821382"/>
              <a:gd name="connsiteX4" fmla="*/ 2146434 w 3841146"/>
              <a:gd name="connsiteY4" fmla="*/ 202131 h 3821382"/>
              <a:gd name="connsiteX5" fmla="*/ 2117558 w 3841146"/>
              <a:gd name="connsiteY5" fmla="*/ 269508 h 3821382"/>
              <a:gd name="connsiteX6" fmla="*/ 2088682 w 3841146"/>
              <a:gd name="connsiteY6" fmla="*/ 288758 h 3821382"/>
              <a:gd name="connsiteX7" fmla="*/ 1905802 w 3841146"/>
              <a:gd name="connsiteY7" fmla="*/ 269508 h 3821382"/>
              <a:gd name="connsiteX8" fmla="*/ 1876927 w 3841146"/>
              <a:gd name="connsiteY8" fmla="*/ 250257 h 3821382"/>
              <a:gd name="connsiteX9" fmla="*/ 1799925 w 3841146"/>
              <a:gd name="connsiteY9" fmla="*/ 259883 h 3821382"/>
              <a:gd name="connsiteX10" fmla="*/ 1771049 w 3841146"/>
              <a:gd name="connsiteY10" fmla="*/ 269508 h 3821382"/>
              <a:gd name="connsiteX11" fmla="*/ 1722922 w 3841146"/>
              <a:gd name="connsiteY11" fmla="*/ 279133 h 3821382"/>
              <a:gd name="connsiteX12" fmla="*/ 1626670 w 3841146"/>
              <a:gd name="connsiteY12" fmla="*/ 336885 h 3821382"/>
              <a:gd name="connsiteX13" fmla="*/ 1414914 w 3841146"/>
              <a:gd name="connsiteY13" fmla="*/ 327259 h 3821382"/>
              <a:gd name="connsiteX14" fmla="*/ 1405289 w 3841146"/>
              <a:gd name="connsiteY14" fmla="*/ 298384 h 3821382"/>
              <a:gd name="connsiteX15" fmla="*/ 1366788 w 3841146"/>
              <a:gd name="connsiteY15" fmla="*/ 9626 h 3821382"/>
              <a:gd name="connsiteX16" fmla="*/ 1328287 w 3841146"/>
              <a:gd name="connsiteY16" fmla="*/ 0 h 3821382"/>
              <a:gd name="connsiteX17" fmla="*/ 1299411 w 3841146"/>
              <a:gd name="connsiteY17" fmla="*/ 28876 h 3821382"/>
              <a:gd name="connsiteX18" fmla="*/ 1280160 w 3841146"/>
              <a:gd name="connsiteY18" fmla="*/ 57752 h 3821382"/>
              <a:gd name="connsiteX19" fmla="*/ 1251285 w 3841146"/>
              <a:gd name="connsiteY19" fmla="*/ 67377 h 3821382"/>
              <a:gd name="connsiteX20" fmla="*/ 1164657 w 3841146"/>
              <a:gd name="connsiteY20" fmla="*/ 77003 h 3821382"/>
              <a:gd name="connsiteX21" fmla="*/ 1087655 w 3841146"/>
              <a:gd name="connsiteY21" fmla="*/ 125129 h 3821382"/>
              <a:gd name="connsiteX22" fmla="*/ 991402 w 3841146"/>
              <a:gd name="connsiteY22" fmla="*/ 115504 h 3821382"/>
              <a:gd name="connsiteX23" fmla="*/ 962527 w 3841146"/>
              <a:gd name="connsiteY23" fmla="*/ 125129 h 3821382"/>
              <a:gd name="connsiteX24" fmla="*/ 972152 w 3841146"/>
              <a:gd name="connsiteY24" fmla="*/ 173255 h 3821382"/>
              <a:gd name="connsiteX25" fmla="*/ 1001028 w 3841146"/>
              <a:gd name="connsiteY25" fmla="*/ 231007 h 3821382"/>
              <a:gd name="connsiteX26" fmla="*/ 1029904 w 3841146"/>
              <a:gd name="connsiteY26" fmla="*/ 240632 h 3821382"/>
              <a:gd name="connsiteX27" fmla="*/ 1039529 w 3841146"/>
              <a:gd name="connsiteY27" fmla="*/ 269508 h 3821382"/>
              <a:gd name="connsiteX28" fmla="*/ 1010653 w 3841146"/>
              <a:gd name="connsiteY28" fmla="*/ 279133 h 3821382"/>
              <a:gd name="connsiteX29" fmla="*/ 981777 w 3841146"/>
              <a:gd name="connsiteY29" fmla="*/ 308009 h 3821382"/>
              <a:gd name="connsiteX30" fmla="*/ 924026 w 3841146"/>
              <a:gd name="connsiteY30" fmla="*/ 336885 h 3821382"/>
              <a:gd name="connsiteX31" fmla="*/ 895150 w 3841146"/>
              <a:gd name="connsiteY31" fmla="*/ 356135 h 3821382"/>
              <a:gd name="connsiteX32" fmla="*/ 837398 w 3841146"/>
              <a:gd name="connsiteY32" fmla="*/ 375386 h 3821382"/>
              <a:gd name="connsiteX33" fmla="*/ 808522 w 3841146"/>
              <a:gd name="connsiteY33" fmla="*/ 385011 h 3821382"/>
              <a:gd name="connsiteX34" fmla="*/ 779647 w 3841146"/>
              <a:gd name="connsiteY34" fmla="*/ 394636 h 3821382"/>
              <a:gd name="connsiteX35" fmla="*/ 750771 w 3841146"/>
              <a:gd name="connsiteY35" fmla="*/ 385011 h 3821382"/>
              <a:gd name="connsiteX36" fmla="*/ 741146 w 3841146"/>
              <a:gd name="connsiteY36" fmla="*/ 356135 h 3821382"/>
              <a:gd name="connsiteX37" fmla="*/ 712270 w 3841146"/>
              <a:gd name="connsiteY37" fmla="*/ 327259 h 3821382"/>
              <a:gd name="connsiteX38" fmla="*/ 673769 w 3841146"/>
              <a:gd name="connsiteY38" fmla="*/ 279133 h 3821382"/>
              <a:gd name="connsiteX39" fmla="*/ 664144 w 3841146"/>
              <a:gd name="connsiteY39" fmla="*/ 308009 h 3821382"/>
              <a:gd name="connsiteX40" fmla="*/ 635268 w 3841146"/>
              <a:gd name="connsiteY40" fmla="*/ 317634 h 3821382"/>
              <a:gd name="connsiteX41" fmla="*/ 606392 w 3841146"/>
              <a:gd name="connsiteY41" fmla="*/ 336885 h 3821382"/>
              <a:gd name="connsiteX42" fmla="*/ 529390 w 3841146"/>
              <a:gd name="connsiteY42" fmla="*/ 356135 h 3821382"/>
              <a:gd name="connsiteX43" fmla="*/ 500514 w 3841146"/>
              <a:gd name="connsiteY43" fmla="*/ 365760 h 3821382"/>
              <a:gd name="connsiteX44" fmla="*/ 442762 w 3841146"/>
              <a:gd name="connsiteY44" fmla="*/ 375386 h 3821382"/>
              <a:gd name="connsiteX45" fmla="*/ 452388 w 3841146"/>
              <a:gd name="connsiteY45" fmla="*/ 452388 h 3821382"/>
              <a:gd name="connsiteX46" fmla="*/ 481264 w 3841146"/>
              <a:gd name="connsiteY46" fmla="*/ 462013 h 3821382"/>
              <a:gd name="connsiteX47" fmla="*/ 519765 w 3841146"/>
              <a:gd name="connsiteY47" fmla="*/ 471638 h 3821382"/>
              <a:gd name="connsiteX48" fmla="*/ 442762 w 3841146"/>
              <a:gd name="connsiteY48" fmla="*/ 481264 h 3821382"/>
              <a:gd name="connsiteX49" fmla="*/ 452388 w 3841146"/>
              <a:gd name="connsiteY49" fmla="*/ 587141 h 3821382"/>
              <a:gd name="connsiteX50" fmla="*/ 471638 w 3841146"/>
              <a:gd name="connsiteY50" fmla="*/ 683394 h 3821382"/>
              <a:gd name="connsiteX51" fmla="*/ 462013 w 3841146"/>
              <a:gd name="connsiteY51" fmla="*/ 712270 h 3821382"/>
              <a:gd name="connsiteX52" fmla="*/ 413887 w 3841146"/>
              <a:gd name="connsiteY52" fmla="*/ 770021 h 3821382"/>
              <a:gd name="connsiteX53" fmla="*/ 404261 w 3841146"/>
              <a:gd name="connsiteY53" fmla="*/ 798897 h 3821382"/>
              <a:gd name="connsiteX54" fmla="*/ 394636 w 3841146"/>
              <a:gd name="connsiteY54" fmla="*/ 904775 h 3821382"/>
              <a:gd name="connsiteX55" fmla="*/ 365760 w 3841146"/>
              <a:gd name="connsiteY55" fmla="*/ 914400 h 3821382"/>
              <a:gd name="connsiteX56" fmla="*/ 336885 w 3841146"/>
              <a:gd name="connsiteY56" fmla="*/ 933651 h 3821382"/>
              <a:gd name="connsiteX57" fmla="*/ 250257 w 3841146"/>
              <a:gd name="connsiteY57" fmla="*/ 952901 h 3821382"/>
              <a:gd name="connsiteX58" fmla="*/ 221381 w 3841146"/>
              <a:gd name="connsiteY58" fmla="*/ 972152 h 3821382"/>
              <a:gd name="connsiteX59" fmla="*/ 163630 w 3841146"/>
              <a:gd name="connsiteY59" fmla="*/ 1029904 h 3821382"/>
              <a:gd name="connsiteX60" fmla="*/ 134754 w 3841146"/>
              <a:gd name="connsiteY60" fmla="*/ 1039529 h 3821382"/>
              <a:gd name="connsiteX61" fmla="*/ 105878 w 3841146"/>
              <a:gd name="connsiteY61" fmla="*/ 1068405 h 3821382"/>
              <a:gd name="connsiteX62" fmla="*/ 77002 w 3841146"/>
              <a:gd name="connsiteY62" fmla="*/ 1087655 h 3821382"/>
              <a:gd name="connsiteX63" fmla="*/ 67377 w 3841146"/>
              <a:gd name="connsiteY63" fmla="*/ 1183908 h 3821382"/>
              <a:gd name="connsiteX64" fmla="*/ 38501 w 3841146"/>
              <a:gd name="connsiteY64" fmla="*/ 1193533 h 3821382"/>
              <a:gd name="connsiteX65" fmla="*/ 0 w 3841146"/>
              <a:gd name="connsiteY65" fmla="*/ 1203158 h 3821382"/>
              <a:gd name="connsiteX66" fmla="*/ 38501 w 3841146"/>
              <a:gd name="connsiteY66" fmla="*/ 1241659 h 3821382"/>
              <a:gd name="connsiteX67" fmla="*/ 57752 w 3841146"/>
              <a:gd name="connsiteY67" fmla="*/ 1270535 h 3821382"/>
              <a:gd name="connsiteX68" fmla="*/ 67377 w 3841146"/>
              <a:gd name="connsiteY68" fmla="*/ 1299411 h 3821382"/>
              <a:gd name="connsiteX69" fmla="*/ 96253 w 3841146"/>
              <a:gd name="connsiteY69" fmla="*/ 1366788 h 3821382"/>
              <a:gd name="connsiteX70" fmla="*/ 125129 w 3841146"/>
              <a:gd name="connsiteY70" fmla="*/ 1386038 h 3821382"/>
              <a:gd name="connsiteX71" fmla="*/ 134754 w 3841146"/>
              <a:gd name="connsiteY71" fmla="*/ 1414914 h 3821382"/>
              <a:gd name="connsiteX72" fmla="*/ 231007 w 3841146"/>
              <a:gd name="connsiteY72" fmla="*/ 1453415 h 3821382"/>
              <a:gd name="connsiteX73" fmla="*/ 336885 w 3841146"/>
              <a:gd name="connsiteY73" fmla="*/ 1482291 h 3821382"/>
              <a:gd name="connsiteX74" fmla="*/ 356135 w 3841146"/>
              <a:gd name="connsiteY74" fmla="*/ 1549668 h 3821382"/>
              <a:gd name="connsiteX75" fmla="*/ 394636 w 3841146"/>
              <a:gd name="connsiteY75" fmla="*/ 1568918 h 3821382"/>
              <a:gd name="connsiteX76" fmla="*/ 481264 w 3841146"/>
              <a:gd name="connsiteY76" fmla="*/ 1588169 h 3821382"/>
              <a:gd name="connsiteX77" fmla="*/ 587141 w 3841146"/>
              <a:gd name="connsiteY77" fmla="*/ 1578544 h 3821382"/>
              <a:gd name="connsiteX78" fmla="*/ 616017 w 3841146"/>
              <a:gd name="connsiteY78" fmla="*/ 1559293 h 3821382"/>
              <a:gd name="connsiteX79" fmla="*/ 644893 w 3841146"/>
              <a:gd name="connsiteY79" fmla="*/ 1549668 h 3821382"/>
              <a:gd name="connsiteX80" fmla="*/ 731520 w 3841146"/>
              <a:gd name="connsiteY80" fmla="*/ 1530417 h 3821382"/>
              <a:gd name="connsiteX81" fmla="*/ 818148 w 3841146"/>
              <a:gd name="connsiteY81" fmla="*/ 1501541 h 3821382"/>
              <a:gd name="connsiteX82" fmla="*/ 847024 w 3841146"/>
              <a:gd name="connsiteY82" fmla="*/ 1491916 h 3821382"/>
              <a:gd name="connsiteX83" fmla="*/ 885525 w 3841146"/>
              <a:gd name="connsiteY83" fmla="*/ 1732548 h 3821382"/>
              <a:gd name="connsiteX84" fmla="*/ 952901 w 3841146"/>
              <a:gd name="connsiteY84" fmla="*/ 1742173 h 3821382"/>
              <a:gd name="connsiteX85" fmla="*/ 1029904 w 3841146"/>
              <a:gd name="connsiteY85" fmla="*/ 1751798 h 3821382"/>
              <a:gd name="connsiteX86" fmla="*/ 1087655 w 3841146"/>
              <a:gd name="connsiteY86" fmla="*/ 1780674 h 3821382"/>
              <a:gd name="connsiteX87" fmla="*/ 1145407 w 3841146"/>
              <a:gd name="connsiteY87" fmla="*/ 1838426 h 3821382"/>
              <a:gd name="connsiteX88" fmla="*/ 1174282 w 3841146"/>
              <a:gd name="connsiteY88" fmla="*/ 1857676 h 3821382"/>
              <a:gd name="connsiteX89" fmla="*/ 1289786 w 3841146"/>
              <a:gd name="connsiteY89" fmla="*/ 1876927 h 3821382"/>
              <a:gd name="connsiteX90" fmla="*/ 1309036 w 3841146"/>
              <a:gd name="connsiteY90" fmla="*/ 1963554 h 3821382"/>
              <a:gd name="connsiteX91" fmla="*/ 1328287 w 3841146"/>
              <a:gd name="connsiteY91" fmla="*/ 1992430 h 3821382"/>
              <a:gd name="connsiteX92" fmla="*/ 1337912 w 3841146"/>
              <a:gd name="connsiteY92" fmla="*/ 2030931 h 3821382"/>
              <a:gd name="connsiteX93" fmla="*/ 1347537 w 3841146"/>
              <a:gd name="connsiteY93" fmla="*/ 2098308 h 3821382"/>
              <a:gd name="connsiteX94" fmla="*/ 1405289 w 3841146"/>
              <a:gd name="connsiteY94" fmla="*/ 2146434 h 3821382"/>
              <a:gd name="connsiteX95" fmla="*/ 1434165 w 3841146"/>
              <a:gd name="connsiteY95" fmla="*/ 2165685 h 3821382"/>
              <a:gd name="connsiteX96" fmla="*/ 1549668 w 3841146"/>
              <a:gd name="connsiteY96" fmla="*/ 2175310 h 3821382"/>
              <a:gd name="connsiteX97" fmla="*/ 1511167 w 3841146"/>
              <a:gd name="connsiteY97" fmla="*/ 2175310 h 3821382"/>
              <a:gd name="connsiteX98" fmla="*/ 1540042 w 3841146"/>
              <a:gd name="connsiteY98" fmla="*/ 2261937 h 3821382"/>
              <a:gd name="connsiteX99" fmla="*/ 1568918 w 3841146"/>
              <a:gd name="connsiteY99" fmla="*/ 2281188 h 3821382"/>
              <a:gd name="connsiteX100" fmla="*/ 1588169 w 3841146"/>
              <a:gd name="connsiteY100" fmla="*/ 2310064 h 3821382"/>
              <a:gd name="connsiteX101" fmla="*/ 1559293 w 3841146"/>
              <a:gd name="connsiteY101" fmla="*/ 2435192 h 3821382"/>
              <a:gd name="connsiteX102" fmla="*/ 1540042 w 3841146"/>
              <a:gd name="connsiteY102" fmla="*/ 2492944 h 3821382"/>
              <a:gd name="connsiteX103" fmla="*/ 1501541 w 3841146"/>
              <a:gd name="connsiteY103" fmla="*/ 2550695 h 3821382"/>
              <a:gd name="connsiteX104" fmla="*/ 1491916 w 3841146"/>
              <a:gd name="connsiteY104" fmla="*/ 2579571 h 3821382"/>
              <a:gd name="connsiteX105" fmla="*/ 1511167 w 3841146"/>
              <a:gd name="connsiteY105" fmla="*/ 2608447 h 3821382"/>
              <a:gd name="connsiteX106" fmla="*/ 1568918 w 3841146"/>
              <a:gd name="connsiteY106" fmla="*/ 2656573 h 3821382"/>
              <a:gd name="connsiteX107" fmla="*/ 1636295 w 3841146"/>
              <a:gd name="connsiteY107" fmla="*/ 2723950 h 3821382"/>
              <a:gd name="connsiteX108" fmla="*/ 1674796 w 3841146"/>
              <a:gd name="connsiteY108" fmla="*/ 2733575 h 3821382"/>
              <a:gd name="connsiteX109" fmla="*/ 1713297 w 3841146"/>
              <a:gd name="connsiteY109" fmla="*/ 2752826 h 3821382"/>
              <a:gd name="connsiteX110" fmla="*/ 1742173 w 3841146"/>
              <a:gd name="connsiteY110" fmla="*/ 2762451 h 3821382"/>
              <a:gd name="connsiteX111" fmla="*/ 1751798 w 3841146"/>
              <a:gd name="connsiteY111" fmla="*/ 2791327 h 3821382"/>
              <a:gd name="connsiteX112" fmla="*/ 1761424 w 3841146"/>
              <a:gd name="connsiteY112" fmla="*/ 2877954 h 3821382"/>
              <a:gd name="connsiteX113" fmla="*/ 1771049 w 3841146"/>
              <a:gd name="connsiteY113" fmla="*/ 2906830 h 3821382"/>
              <a:gd name="connsiteX114" fmla="*/ 1809550 w 3841146"/>
              <a:gd name="connsiteY114" fmla="*/ 2926080 h 3821382"/>
              <a:gd name="connsiteX115" fmla="*/ 1848051 w 3841146"/>
              <a:gd name="connsiteY115" fmla="*/ 2935706 h 3821382"/>
              <a:gd name="connsiteX116" fmla="*/ 1713297 w 3841146"/>
              <a:gd name="connsiteY116" fmla="*/ 2964581 h 3821382"/>
              <a:gd name="connsiteX117" fmla="*/ 1684421 w 3841146"/>
              <a:gd name="connsiteY117" fmla="*/ 2974207 h 3821382"/>
              <a:gd name="connsiteX118" fmla="*/ 1713297 w 3841146"/>
              <a:gd name="connsiteY118" fmla="*/ 2993457 h 3821382"/>
              <a:gd name="connsiteX119" fmla="*/ 1886552 w 3841146"/>
              <a:gd name="connsiteY119" fmla="*/ 3003083 h 3821382"/>
              <a:gd name="connsiteX120" fmla="*/ 1848051 w 3841146"/>
              <a:gd name="connsiteY120" fmla="*/ 3089710 h 3821382"/>
              <a:gd name="connsiteX121" fmla="*/ 1857676 w 3841146"/>
              <a:gd name="connsiteY121" fmla="*/ 3089710 h 3821382"/>
              <a:gd name="connsiteX122" fmla="*/ 1886552 w 3841146"/>
              <a:gd name="connsiteY122" fmla="*/ 3070459 h 3821382"/>
              <a:gd name="connsiteX123" fmla="*/ 1905802 w 3841146"/>
              <a:gd name="connsiteY123" fmla="*/ 3012708 h 3821382"/>
              <a:gd name="connsiteX124" fmla="*/ 1867301 w 3841146"/>
              <a:gd name="connsiteY124" fmla="*/ 3003083 h 3821382"/>
              <a:gd name="connsiteX125" fmla="*/ 1809550 w 3841146"/>
              <a:gd name="connsiteY125" fmla="*/ 2993457 h 3821382"/>
              <a:gd name="connsiteX126" fmla="*/ 1857676 w 3841146"/>
              <a:gd name="connsiteY126" fmla="*/ 2945331 h 3821382"/>
              <a:gd name="connsiteX127" fmla="*/ 1838426 w 3841146"/>
              <a:gd name="connsiteY127" fmla="*/ 2974207 h 3821382"/>
              <a:gd name="connsiteX128" fmla="*/ 1819175 w 3841146"/>
              <a:gd name="connsiteY128" fmla="*/ 3031958 h 3821382"/>
              <a:gd name="connsiteX129" fmla="*/ 1828800 w 3841146"/>
              <a:gd name="connsiteY129" fmla="*/ 3118586 h 3821382"/>
              <a:gd name="connsiteX130" fmla="*/ 1828800 w 3841146"/>
              <a:gd name="connsiteY130" fmla="*/ 3214838 h 3821382"/>
              <a:gd name="connsiteX131" fmla="*/ 1790299 w 3841146"/>
              <a:gd name="connsiteY131" fmla="*/ 3224464 h 3821382"/>
              <a:gd name="connsiteX132" fmla="*/ 1742173 w 3841146"/>
              <a:gd name="connsiteY132" fmla="*/ 3234089 h 3821382"/>
              <a:gd name="connsiteX133" fmla="*/ 1703672 w 3841146"/>
              <a:gd name="connsiteY133" fmla="*/ 3291840 h 3821382"/>
              <a:gd name="connsiteX134" fmla="*/ 1684421 w 3841146"/>
              <a:gd name="connsiteY134" fmla="*/ 3349592 h 3821382"/>
              <a:gd name="connsiteX135" fmla="*/ 1674796 w 3841146"/>
              <a:gd name="connsiteY135" fmla="*/ 3378468 h 3821382"/>
              <a:gd name="connsiteX136" fmla="*/ 1645920 w 3841146"/>
              <a:gd name="connsiteY136" fmla="*/ 3397718 h 3821382"/>
              <a:gd name="connsiteX137" fmla="*/ 1617045 w 3841146"/>
              <a:gd name="connsiteY137" fmla="*/ 3542097 h 3821382"/>
              <a:gd name="connsiteX138" fmla="*/ 1597794 w 3841146"/>
              <a:gd name="connsiteY138" fmla="*/ 3513221 h 3821382"/>
              <a:gd name="connsiteX139" fmla="*/ 1559293 w 3841146"/>
              <a:gd name="connsiteY139" fmla="*/ 3551723 h 3821382"/>
              <a:gd name="connsiteX140" fmla="*/ 1597794 w 3841146"/>
              <a:gd name="connsiteY140" fmla="*/ 3570973 h 3821382"/>
              <a:gd name="connsiteX141" fmla="*/ 1665171 w 3841146"/>
              <a:gd name="connsiteY141" fmla="*/ 3647975 h 3821382"/>
              <a:gd name="connsiteX142" fmla="*/ 1684421 w 3841146"/>
              <a:gd name="connsiteY142" fmla="*/ 3676851 h 3821382"/>
              <a:gd name="connsiteX143" fmla="*/ 1780674 w 3841146"/>
              <a:gd name="connsiteY143" fmla="*/ 3763478 h 3821382"/>
              <a:gd name="connsiteX144" fmla="*/ 1828800 w 3841146"/>
              <a:gd name="connsiteY144" fmla="*/ 3821230 h 3821382"/>
              <a:gd name="connsiteX145" fmla="*/ 1857676 w 3841146"/>
              <a:gd name="connsiteY145" fmla="*/ 3801979 h 3821382"/>
              <a:gd name="connsiteX146" fmla="*/ 1915428 w 3841146"/>
              <a:gd name="connsiteY146" fmla="*/ 3782729 h 3821382"/>
              <a:gd name="connsiteX147" fmla="*/ 1944304 w 3841146"/>
              <a:gd name="connsiteY147" fmla="*/ 3763478 h 3821382"/>
              <a:gd name="connsiteX148" fmla="*/ 1982805 w 3841146"/>
              <a:gd name="connsiteY148" fmla="*/ 3753853 h 3821382"/>
              <a:gd name="connsiteX149" fmla="*/ 2059807 w 3841146"/>
              <a:gd name="connsiteY149" fmla="*/ 3734603 h 3821382"/>
              <a:gd name="connsiteX150" fmla="*/ 2069432 w 3841146"/>
              <a:gd name="connsiteY150" fmla="*/ 3705727 h 3821382"/>
              <a:gd name="connsiteX151" fmla="*/ 2040556 w 3841146"/>
              <a:gd name="connsiteY151" fmla="*/ 3696101 h 3821382"/>
              <a:gd name="connsiteX152" fmla="*/ 2002055 w 3841146"/>
              <a:gd name="connsiteY152" fmla="*/ 3676851 h 3821382"/>
              <a:gd name="connsiteX153" fmla="*/ 2098308 w 3841146"/>
              <a:gd name="connsiteY153" fmla="*/ 3638350 h 3821382"/>
              <a:gd name="connsiteX154" fmla="*/ 2146434 w 3841146"/>
              <a:gd name="connsiteY154" fmla="*/ 3580598 h 3821382"/>
              <a:gd name="connsiteX155" fmla="*/ 2165685 w 3841146"/>
              <a:gd name="connsiteY155" fmla="*/ 3522847 h 3821382"/>
              <a:gd name="connsiteX156" fmla="*/ 2194560 w 3841146"/>
              <a:gd name="connsiteY156" fmla="*/ 3503596 h 3821382"/>
              <a:gd name="connsiteX157" fmla="*/ 2213811 w 3841146"/>
              <a:gd name="connsiteY157" fmla="*/ 3474720 h 3821382"/>
              <a:gd name="connsiteX158" fmla="*/ 2223436 w 3841146"/>
              <a:gd name="connsiteY158" fmla="*/ 3445845 h 3821382"/>
              <a:gd name="connsiteX159" fmla="*/ 2252312 w 3841146"/>
              <a:gd name="connsiteY159" fmla="*/ 3426594 h 3821382"/>
              <a:gd name="connsiteX160" fmla="*/ 2281188 w 3841146"/>
              <a:gd name="connsiteY160" fmla="*/ 3368843 h 3821382"/>
              <a:gd name="connsiteX161" fmla="*/ 2290813 w 3841146"/>
              <a:gd name="connsiteY161" fmla="*/ 3243714 h 3821382"/>
              <a:gd name="connsiteX162" fmla="*/ 2377440 w 3841146"/>
              <a:gd name="connsiteY162" fmla="*/ 3234089 h 3821382"/>
              <a:gd name="connsiteX163" fmla="*/ 2406316 w 3841146"/>
              <a:gd name="connsiteY163" fmla="*/ 3214838 h 3821382"/>
              <a:gd name="connsiteX164" fmla="*/ 2444817 w 3841146"/>
              <a:gd name="connsiteY164" fmla="*/ 3195588 h 3821382"/>
              <a:gd name="connsiteX165" fmla="*/ 2464068 w 3841146"/>
              <a:gd name="connsiteY165" fmla="*/ 3137836 h 3821382"/>
              <a:gd name="connsiteX166" fmla="*/ 2473693 w 3841146"/>
              <a:gd name="connsiteY166" fmla="*/ 3108960 h 3821382"/>
              <a:gd name="connsiteX167" fmla="*/ 2492944 w 3841146"/>
              <a:gd name="connsiteY167" fmla="*/ 3031958 h 3821382"/>
              <a:gd name="connsiteX168" fmla="*/ 2502569 w 3841146"/>
              <a:gd name="connsiteY168" fmla="*/ 3003083 h 3821382"/>
              <a:gd name="connsiteX169" fmla="*/ 2560320 w 3841146"/>
              <a:gd name="connsiteY169" fmla="*/ 2954956 h 3821382"/>
              <a:gd name="connsiteX170" fmla="*/ 2618072 w 3841146"/>
              <a:gd name="connsiteY170" fmla="*/ 2935706 h 3821382"/>
              <a:gd name="connsiteX171" fmla="*/ 2646948 w 3841146"/>
              <a:gd name="connsiteY171" fmla="*/ 2916455 h 3821382"/>
              <a:gd name="connsiteX172" fmla="*/ 2704699 w 3841146"/>
              <a:gd name="connsiteY172" fmla="*/ 2897205 h 3821382"/>
              <a:gd name="connsiteX173" fmla="*/ 2723950 w 3841146"/>
              <a:gd name="connsiteY173" fmla="*/ 2868329 h 3821382"/>
              <a:gd name="connsiteX174" fmla="*/ 2752826 w 3841146"/>
              <a:gd name="connsiteY174" fmla="*/ 2858704 h 3821382"/>
              <a:gd name="connsiteX175" fmla="*/ 2781701 w 3841146"/>
              <a:gd name="connsiteY175" fmla="*/ 2839453 h 3821382"/>
              <a:gd name="connsiteX176" fmla="*/ 2974207 w 3841146"/>
              <a:gd name="connsiteY176" fmla="*/ 2829828 h 3821382"/>
              <a:gd name="connsiteX177" fmla="*/ 3003082 w 3841146"/>
              <a:gd name="connsiteY177" fmla="*/ 2810577 h 3821382"/>
              <a:gd name="connsiteX178" fmla="*/ 3060834 w 3841146"/>
              <a:gd name="connsiteY178" fmla="*/ 2781701 h 3821382"/>
              <a:gd name="connsiteX179" fmla="*/ 3080085 w 3841146"/>
              <a:gd name="connsiteY179" fmla="*/ 2743200 h 3821382"/>
              <a:gd name="connsiteX180" fmla="*/ 3099335 w 3841146"/>
              <a:gd name="connsiteY180" fmla="*/ 2714325 h 3821382"/>
              <a:gd name="connsiteX181" fmla="*/ 3118586 w 3841146"/>
              <a:gd name="connsiteY181" fmla="*/ 2646948 h 3821382"/>
              <a:gd name="connsiteX182" fmla="*/ 3128211 w 3841146"/>
              <a:gd name="connsiteY182" fmla="*/ 2550695 h 3821382"/>
              <a:gd name="connsiteX183" fmla="*/ 3176337 w 3841146"/>
              <a:gd name="connsiteY183" fmla="*/ 2502569 h 3821382"/>
              <a:gd name="connsiteX184" fmla="*/ 3224464 w 3841146"/>
              <a:gd name="connsiteY184" fmla="*/ 2464068 h 3821382"/>
              <a:gd name="connsiteX185" fmla="*/ 3253339 w 3841146"/>
              <a:gd name="connsiteY185" fmla="*/ 2435192 h 3821382"/>
              <a:gd name="connsiteX186" fmla="*/ 3282215 w 3841146"/>
              <a:gd name="connsiteY186" fmla="*/ 2415941 h 3821382"/>
              <a:gd name="connsiteX187" fmla="*/ 3339967 w 3841146"/>
              <a:gd name="connsiteY187" fmla="*/ 2338939 h 3821382"/>
              <a:gd name="connsiteX188" fmla="*/ 3349592 w 3841146"/>
              <a:gd name="connsiteY188" fmla="*/ 2136809 h 3821382"/>
              <a:gd name="connsiteX189" fmla="*/ 3359217 w 3841146"/>
              <a:gd name="connsiteY189" fmla="*/ 2098308 h 3821382"/>
              <a:gd name="connsiteX190" fmla="*/ 3378468 w 3841146"/>
              <a:gd name="connsiteY190" fmla="*/ 1896177 h 3821382"/>
              <a:gd name="connsiteX191" fmla="*/ 3397718 w 3841146"/>
              <a:gd name="connsiteY191" fmla="*/ 1867301 h 3821382"/>
              <a:gd name="connsiteX192" fmla="*/ 3455470 w 3841146"/>
              <a:gd name="connsiteY192" fmla="*/ 1809550 h 3821382"/>
              <a:gd name="connsiteX193" fmla="*/ 3513221 w 3841146"/>
              <a:gd name="connsiteY193" fmla="*/ 1761424 h 3821382"/>
              <a:gd name="connsiteX194" fmla="*/ 3580598 w 3841146"/>
              <a:gd name="connsiteY194" fmla="*/ 1674796 h 3821382"/>
              <a:gd name="connsiteX195" fmla="*/ 3628725 w 3841146"/>
              <a:gd name="connsiteY195" fmla="*/ 1617045 h 3821382"/>
              <a:gd name="connsiteX196" fmla="*/ 3657600 w 3841146"/>
              <a:gd name="connsiteY196" fmla="*/ 1588169 h 3821382"/>
              <a:gd name="connsiteX197" fmla="*/ 3705727 w 3841146"/>
              <a:gd name="connsiteY197" fmla="*/ 1530417 h 3821382"/>
              <a:gd name="connsiteX198" fmla="*/ 3734602 w 3841146"/>
              <a:gd name="connsiteY198" fmla="*/ 1520792 h 3821382"/>
              <a:gd name="connsiteX199" fmla="*/ 3773104 w 3841146"/>
              <a:gd name="connsiteY199" fmla="*/ 1463040 h 3821382"/>
              <a:gd name="connsiteX200" fmla="*/ 3811605 w 3841146"/>
              <a:gd name="connsiteY200" fmla="*/ 1395664 h 3821382"/>
              <a:gd name="connsiteX201" fmla="*/ 3821230 w 3841146"/>
              <a:gd name="connsiteY201" fmla="*/ 1357163 h 3821382"/>
              <a:gd name="connsiteX202" fmla="*/ 3840480 w 3841146"/>
              <a:gd name="connsiteY202" fmla="*/ 1328287 h 3821382"/>
              <a:gd name="connsiteX203" fmla="*/ 3830855 w 3841146"/>
              <a:gd name="connsiteY203" fmla="*/ 1106906 h 3821382"/>
              <a:gd name="connsiteX204" fmla="*/ 3821230 w 3841146"/>
              <a:gd name="connsiteY204" fmla="*/ 1078030 h 3821382"/>
              <a:gd name="connsiteX205" fmla="*/ 3792354 w 3841146"/>
              <a:gd name="connsiteY205" fmla="*/ 1029904 h 3821382"/>
              <a:gd name="connsiteX206" fmla="*/ 3753853 w 3841146"/>
              <a:gd name="connsiteY206" fmla="*/ 962527 h 3821382"/>
              <a:gd name="connsiteX207" fmla="*/ 3715352 w 3841146"/>
              <a:gd name="connsiteY207" fmla="*/ 952901 h 3821382"/>
              <a:gd name="connsiteX208" fmla="*/ 3686476 w 3841146"/>
              <a:gd name="connsiteY208" fmla="*/ 933651 h 3821382"/>
              <a:gd name="connsiteX209" fmla="*/ 3522847 w 3841146"/>
              <a:gd name="connsiteY209" fmla="*/ 904775 h 3821382"/>
              <a:gd name="connsiteX210" fmla="*/ 3513221 w 3841146"/>
              <a:gd name="connsiteY210" fmla="*/ 875899 h 3821382"/>
              <a:gd name="connsiteX211" fmla="*/ 3493971 w 3841146"/>
              <a:gd name="connsiteY211" fmla="*/ 847024 h 3821382"/>
              <a:gd name="connsiteX212" fmla="*/ 3484346 w 3841146"/>
              <a:gd name="connsiteY212" fmla="*/ 798897 h 3821382"/>
              <a:gd name="connsiteX213" fmla="*/ 3465095 w 3841146"/>
              <a:gd name="connsiteY213" fmla="*/ 770021 h 3821382"/>
              <a:gd name="connsiteX214" fmla="*/ 3445845 w 3841146"/>
              <a:gd name="connsiteY214" fmla="*/ 731520 h 3821382"/>
              <a:gd name="connsiteX215" fmla="*/ 3416969 w 3841146"/>
              <a:gd name="connsiteY215" fmla="*/ 721895 h 3821382"/>
              <a:gd name="connsiteX216" fmla="*/ 3368842 w 3841146"/>
              <a:gd name="connsiteY216" fmla="*/ 731520 h 3821382"/>
              <a:gd name="connsiteX217" fmla="*/ 3330341 w 3841146"/>
              <a:gd name="connsiteY217" fmla="*/ 750771 h 3821382"/>
              <a:gd name="connsiteX218" fmla="*/ 2983832 w 3841146"/>
              <a:gd name="connsiteY218" fmla="*/ 741146 h 3821382"/>
              <a:gd name="connsiteX219" fmla="*/ 2906830 w 3841146"/>
              <a:gd name="connsiteY219" fmla="*/ 702645 h 3821382"/>
              <a:gd name="connsiteX220" fmla="*/ 2877954 w 3841146"/>
              <a:gd name="connsiteY220" fmla="*/ 693019 h 3821382"/>
              <a:gd name="connsiteX221" fmla="*/ 2810577 w 3841146"/>
              <a:gd name="connsiteY221" fmla="*/ 664144 h 3821382"/>
              <a:gd name="connsiteX222" fmla="*/ 2762451 w 3841146"/>
              <a:gd name="connsiteY222" fmla="*/ 616017 h 3821382"/>
              <a:gd name="connsiteX223" fmla="*/ 2704699 w 3841146"/>
              <a:gd name="connsiteY223" fmla="*/ 587141 h 3821382"/>
              <a:gd name="connsiteX224" fmla="*/ 2550695 w 3841146"/>
              <a:gd name="connsiteY224" fmla="*/ 596767 h 3821382"/>
              <a:gd name="connsiteX225" fmla="*/ 2541070 w 3841146"/>
              <a:gd name="connsiteY225" fmla="*/ 625643 h 3821382"/>
              <a:gd name="connsiteX226" fmla="*/ 2492944 w 3841146"/>
              <a:gd name="connsiteY226" fmla="*/ 673769 h 3821382"/>
              <a:gd name="connsiteX227" fmla="*/ 2483318 w 3841146"/>
              <a:gd name="connsiteY227" fmla="*/ 644893 h 3821382"/>
              <a:gd name="connsiteX228" fmla="*/ 2464068 w 3841146"/>
              <a:gd name="connsiteY228" fmla="*/ 548640 h 3821382"/>
              <a:gd name="connsiteX229" fmla="*/ 2444817 w 3841146"/>
              <a:gd name="connsiteY229" fmla="*/ 519765 h 3821382"/>
              <a:gd name="connsiteX230" fmla="*/ 2415941 w 3841146"/>
              <a:gd name="connsiteY230" fmla="*/ 510139 h 3821382"/>
              <a:gd name="connsiteX231" fmla="*/ 2329314 w 3841146"/>
              <a:gd name="connsiteY231" fmla="*/ 500514 h 3821382"/>
              <a:gd name="connsiteX232" fmla="*/ 2338939 w 3841146"/>
              <a:gd name="connsiteY232" fmla="*/ 462013 h 3821382"/>
              <a:gd name="connsiteX233" fmla="*/ 2367815 w 3841146"/>
              <a:gd name="connsiteY233" fmla="*/ 452388 h 3821382"/>
              <a:gd name="connsiteX234" fmla="*/ 2377440 w 3841146"/>
              <a:gd name="connsiteY234" fmla="*/ 423512 h 3821382"/>
              <a:gd name="connsiteX235" fmla="*/ 2367815 w 3841146"/>
              <a:gd name="connsiteY235" fmla="*/ 240632 h 3821382"/>
              <a:gd name="connsiteX236" fmla="*/ 2358190 w 3841146"/>
              <a:gd name="connsiteY236" fmla="*/ 182880 h 3821382"/>
              <a:gd name="connsiteX237" fmla="*/ 2300438 w 3841146"/>
              <a:gd name="connsiteY237" fmla="*/ 144379 h 3821382"/>
              <a:gd name="connsiteX238" fmla="*/ 2252312 w 3841146"/>
              <a:gd name="connsiteY238" fmla="*/ 105878 h 3821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</a:cxnLst>
            <a:rect l="l" t="t" r="r" b="b"/>
            <a:pathLst>
              <a:path w="3841146" h="3821382">
                <a:moveTo>
                  <a:pt x="2252312" y="105878"/>
                </a:moveTo>
                <a:lnTo>
                  <a:pt x="2252312" y="105878"/>
                </a:lnTo>
                <a:cubicBezTo>
                  <a:pt x="2226645" y="118712"/>
                  <a:pt x="2197962" y="126761"/>
                  <a:pt x="2175310" y="144379"/>
                </a:cubicBezTo>
                <a:cubicBezTo>
                  <a:pt x="2167301" y="150608"/>
                  <a:pt x="2170222" y="164180"/>
                  <a:pt x="2165685" y="173255"/>
                </a:cubicBezTo>
                <a:cubicBezTo>
                  <a:pt x="2160512" y="183602"/>
                  <a:pt x="2152851" y="192506"/>
                  <a:pt x="2146434" y="202131"/>
                </a:cubicBezTo>
                <a:cubicBezTo>
                  <a:pt x="2139071" y="231585"/>
                  <a:pt x="2139716" y="247351"/>
                  <a:pt x="2117558" y="269508"/>
                </a:cubicBezTo>
                <a:cubicBezTo>
                  <a:pt x="2109378" y="277688"/>
                  <a:pt x="2098307" y="282341"/>
                  <a:pt x="2088682" y="288758"/>
                </a:cubicBezTo>
                <a:cubicBezTo>
                  <a:pt x="2074568" y="287876"/>
                  <a:pt x="1953881" y="293548"/>
                  <a:pt x="1905802" y="269508"/>
                </a:cubicBezTo>
                <a:cubicBezTo>
                  <a:pt x="1895455" y="264335"/>
                  <a:pt x="1886552" y="256674"/>
                  <a:pt x="1876927" y="250257"/>
                </a:cubicBezTo>
                <a:cubicBezTo>
                  <a:pt x="1851260" y="253466"/>
                  <a:pt x="1825375" y="255256"/>
                  <a:pt x="1799925" y="259883"/>
                </a:cubicBezTo>
                <a:cubicBezTo>
                  <a:pt x="1789943" y="261698"/>
                  <a:pt x="1780892" y="267047"/>
                  <a:pt x="1771049" y="269508"/>
                </a:cubicBezTo>
                <a:cubicBezTo>
                  <a:pt x="1755177" y="273476"/>
                  <a:pt x="1738964" y="275925"/>
                  <a:pt x="1722922" y="279133"/>
                </a:cubicBezTo>
                <a:cubicBezTo>
                  <a:pt x="1653232" y="325593"/>
                  <a:pt x="1685864" y="307287"/>
                  <a:pt x="1626670" y="336885"/>
                </a:cubicBezTo>
                <a:cubicBezTo>
                  <a:pt x="1556085" y="333676"/>
                  <a:pt x="1484527" y="339366"/>
                  <a:pt x="1414914" y="327259"/>
                </a:cubicBezTo>
                <a:cubicBezTo>
                  <a:pt x="1404918" y="325521"/>
                  <a:pt x="1405942" y="308509"/>
                  <a:pt x="1405289" y="298384"/>
                </a:cubicBezTo>
                <a:cubicBezTo>
                  <a:pt x="1399651" y="210995"/>
                  <a:pt x="1469894" y="53815"/>
                  <a:pt x="1366788" y="9626"/>
                </a:cubicBezTo>
                <a:cubicBezTo>
                  <a:pt x="1354629" y="4415"/>
                  <a:pt x="1341121" y="3209"/>
                  <a:pt x="1328287" y="0"/>
                </a:cubicBezTo>
                <a:cubicBezTo>
                  <a:pt x="1318662" y="9625"/>
                  <a:pt x="1308125" y="18419"/>
                  <a:pt x="1299411" y="28876"/>
                </a:cubicBezTo>
                <a:cubicBezTo>
                  <a:pt x="1292005" y="37763"/>
                  <a:pt x="1289193" y="50525"/>
                  <a:pt x="1280160" y="57752"/>
                </a:cubicBezTo>
                <a:cubicBezTo>
                  <a:pt x="1272238" y="64090"/>
                  <a:pt x="1261293" y="65709"/>
                  <a:pt x="1251285" y="67377"/>
                </a:cubicBezTo>
                <a:cubicBezTo>
                  <a:pt x="1222627" y="72154"/>
                  <a:pt x="1193533" y="73794"/>
                  <a:pt x="1164657" y="77003"/>
                </a:cubicBezTo>
                <a:cubicBezTo>
                  <a:pt x="1138157" y="156503"/>
                  <a:pt x="1166459" y="134979"/>
                  <a:pt x="1087655" y="125129"/>
                </a:cubicBezTo>
                <a:cubicBezTo>
                  <a:pt x="1055660" y="121130"/>
                  <a:pt x="1023486" y="118712"/>
                  <a:pt x="991402" y="115504"/>
                </a:cubicBezTo>
                <a:cubicBezTo>
                  <a:pt x="981777" y="118712"/>
                  <a:pt x="965735" y="115504"/>
                  <a:pt x="962527" y="125129"/>
                </a:cubicBezTo>
                <a:cubicBezTo>
                  <a:pt x="957354" y="140649"/>
                  <a:pt x="968184" y="157384"/>
                  <a:pt x="972152" y="173255"/>
                </a:cubicBezTo>
                <a:cubicBezTo>
                  <a:pt x="976511" y="190693"/>
                  <a:pt x="986324" y="219244"/>
                  <a:pt x="1001028" y="231007"/>
                </a:cubicBezTo>
                <a:cubicBezTo>
                  <a:pt x="1008951" y="237345"/>
                  <a:pt x="1020279" y="237424"/>
                  <a:pt x="1029904" y="240632"/>
                </a:cubicBezTo>
                <a:cubicBezTo>
                  <a:pt x="1033112" y="250257"/>
                  <a:pt x="1044067" y="260433"/>
                  <a:pt x="1039529" y="269508"/>
                </a:cubicBezTo>
                <a:cubicBezTo>
                  <a:pt x="1034991" y="278583"/>
                  <a:pt x="1019095" y="273505"/>
                  <a:pt x="1010653" y="279133"/>
                </a:cubicBezTo>
                <a:cubicBezTo>
                  <a:pt x="999327" y="286684"/>
                  <a:pt x="992234" y="299295"/>
                  <a:pt x="981777" y="308009"/>
                </a:cubicBezTo>
                <a:cubicBezTo>
                  <a:pt x="940405" y="342485"/>
                  <a:pt x="967431" y="315182"/>
                  <a:pt x="924026" y="336885"/>
                </a:cubicBezTo>
                <a:cubicBezTo>
                  <a:pt x="913679" y="342058"/>
                  <a:pt x="905721" y="351437"/>
                  <a:pt x="895150" y="356135"/>
                </a:cubicBezTo>
                <a:cubicBezTo>
                  <a:pt x="876607" y="364376"/>
                  <a:pt x="856649" y="368969"/>
                  <a:pt x="837398" y="375386"/>
                </a:cubicBezTo>
                <a:lnTo>
                  <a:pt x="808522" y="385011"/>
                </a:lnTo>
                <a:lnTo>
                  <a:pt x="779647" y="394636"/>
                </a:lnTo>
                <a:cubicBezTo>
                  <a:pt x="770022" y="391428"/>
                  <a:pt x="757945" y="392185"/>
                  <a:pt x="750771" y="385011"/>
                </a:cubicBezTo>
                <a:cubicBezTo>
                  <a:pt x="743597" y="377837"/>
                  <a:pt x="746774" y="364577"/>
                  <a:pt x="741146" y="356135"/>
                </a:cubicBezTo>
                <a:cubicBezTo>
                  <a:pt x="733595" y="344809"/>
                  <a:pt x="721895" y="336884"/>
                  <a:pt x="712270" y="327259"/>
                </a:cubicBezTo>
                <a:cubicBezTo>
                  <a:pt x="708218" y="315103"/>
                  <a:pt x="700561" y="272435"/>
                  <a:pt x="673769" y="279133"/>
                </a:cubicBezTo>
                <a:cubicBezTo>
                  <a:pt x="663926" y="281594"/>
                  <a:pt x="671318" y="300835"/>
                  <a:pt x="664144" y="308009"/>
                </a:cubicBezTo>
                <a:cubicBezTo>
                  <a:pt x="656970" y="315183"/>
                  <a:pt x="644893" y="314426"/>
                  <a:pt x="635268" y="317634"/>
                </a:cubicBezTo>
                <a:cubicBezTo>
                  <a:pt x="625643" y="324051"/>
                  <a:pt x="616739" y="331712"/>
                  <a:pt x="606392" y="336885"/>
                </a:cubicBezTo>
                <a:cubicBezTo>
                  <a:pt x="584392" y="347885"/>
                  <a:pt x="551353" y="350644"/>
                  <a:pt x="529390" y="356135"/>
                </a:cubicBezTo>
                <a:cubicBezTo>
                  <a:pt x="519547" y="358596"/>
                  <a:pt x="510418" y="363559"/>
                  <a:pt x="500514" y="365760"/>
                </a:cubicBezTo>
                <a:cubicBezTo>
                  <a:pt x="481463" y="369994"/>
                  <a:pt x="462013" y="372177"/>
                  <a:pt x="442762" y="375386"/>
                </a:cubicBezTo>
                <a:cubicBezTo>
                  <a:pt x="445971" y="401053"/>
                  <a:pt x="441882" y="428750"/>
                  <a:pt x="452388" y="452388"/>
                </a:cubicBezTo>
                <a:cubicBezTo>
                  <a:pt x="456509" y="461659"/>
                  <a:pt x="471508" y="459226"/>
                  <a:pt x="481264" y="462013"/>
                </a:cubicBezTo>
                <a:cubicBezTo>
                  <a:pt x="493984" y="465647"/>
                  <a:pt x="506931" y="468430"/>
                  <a:pt x="519765" y="471638"/>
                </a:cubicBezTo>
                <a:cubicBezTo>
                  <a:pt x="494097" y="474847"/>
                  <a:pt x="455796" y="458920"/>
                  <a:pt x="442762" y="481264"/>
                </a:cubicBezTo>
                <a:cubicBezTo>
                  <a:pt x="424906" y="511874"/>
                  <a:pt x="447376" y="552059"/>
                  <a:pt x="452388" y="587141"/>
                </a:cubicBezTo>
                <a:cubicBezTo>
                  <a:pt x="457015" y="619532"/>
                  <a:pt x="471638" y="683394"/>
                  <a:pt x="471638" y="683394"/>
                </a:cubicBezTo>
                <a:cubicBezTo>
                  <a:pt x="468430" y="693019"/>
                  <a:pt x="466550" y="703195"/>
                  <a:pt x="462013" y="712270"/>
                </a:cubicBezTo>
                <a:cubicBezTo>
                  <a:pt x="448613" y="739070"/>
                  <a:pt x="435173" y="748735"/>
                  <a:pt x="413887" y="770021"/>
                </a:cubicBezTo>
                <a:cubicBezTo>
                  <a:pt x="410678" y="779646"/>
                  <a:pt x="405696" y="788853"/>
                  <a:pt x="404261" y="798897"/>
                </a:cubicBezTo>
                <a:cubicBezTo>
                  <a:pt x="399249" y="833979"/>
                  <a:pt x="405843" y="871155"/>
                  <a:pt x="394636" y="904775"/>
                </a:cubicBezTo>
                <a:cubicBezTo>
                  <a:pt x="391428" y="914400"/>
                  <a:pt x="375385" y="911192"/>
                  <a:pt x="365760" y="914400"/>
                </a:cubicBezTo>
                <a:cubicBezTo>
                  <a:pt x="356135" y="920817"/>
                  <a:pt x="347232" y="928478"/>
                  <a:pt x="336885" y="933651"/>
                </a:cubicBezTo>
                <a:cubicBezTo>
                  <a:pt x="313191" y="945498"/>
                  <a:pt x="272434" y="949205"/>
                  <a:pt x="250257" y="952901"/>
                </a:cubicBezTo>
                <a:cubicBezTo>
                  <a:pt x="240632" y="959318"/>
                  <a:pt x="230027" y="964466"/>
                  <a:pt x="221381" y="972152"/>
                </a:cubicBezTo>
                <a:cubicBezTo>
                  <a:pt x="201033" y="990239"/>
                  <a:pt x="189457" y="1021295"/>
                  <a:pt x="163630" y="1029904"/>
                </a:cubicBezTo>
                <a:lnTo>
                  <a:pt x="134754" y="1039529"/>
                </a:lnTo>
                <a:cubicBezTo>
                  <a:pt x="125129" y="1049154"/>
                  <a:pt x="116335" y="1059691"/>
                  <a:pt x="105878" y="1068405"/>
                </a:cubicBezTo>
                <a:cubicBezTo>
                  <a:pt x="96991" y="1075811"/>
                  <a:pt x="80660" y="1076681"/>
                  <a:pt x="77002" y="1087655"/>
                </a:cubicBezTo>
                <a:cubicBezTo>
                  <a:pt x="66805" y="1118245"/>
                  <a:pt x="78396" y="1153605"/>
                  <a:pt x="67377" y="1183908"/>
                </a:cubicBezTo>
                <a:cubicBezTo>
                  <a:pt x="63910" y="1193443"/>
                  <a:pt x="48257" y="1190746"/>
                  <a:pt x="38501" y="1193533"/>
                </a:cubicBezTo>
                <a:cubicBezTo>
                  <a:pt x="25781" y="1197167"/>
                  <a:pt x="12834" y="1199950"/>
                  <a:pt x="0" y="1203158"/>
                </a:cubicBezTo>
                <a:cubicBezTo>
                  <a:pt x="21002" y="1266161"/>
                  <a:pt x="-8167" y="1204324"/>
                  <a:pt x="38501" y="1241659"/>
                </a:cubicBezTo>
                <a:cubicBezTo>
                  <a:pt x="47534" y="1248886"/>
                  <a:pt x="51335" y="1260910"/>
                  <a:pt x="57752" y="1270535"/>
                </a:cubicBezTo>
                <a:cubicBezTo>
                  <a:pt x="60960" y="1280160"/>
                  <a:pt x="64590" y="1289655"/>
                  <a:pt x="67377" y="1299411"/>
                </a:cubicBezTo>
                <a:cubicBezTo>
                  <a:pt x="76213" y="1330338"/>
                  <a:pt x="72807" y="1343343"/>
                  <a:pt x="96253" y="1366788"/>
                </a:cubicBezTo>
                <a:cubicBezTo>
                  <a:pt x="104433" y="1374968"/>
                  <a:pt x="115504" y="1379621"/>
                  <a:pt x="125129" y="1386038"/>
                </a:cubicBezTo>
                <a:cubicBezTo>
                  <a:pt x="128337" y="1395663"/>
                  <a:pt x="130217" y="1405839"/>
                  <a:pt x="134754" y="1414914"/>
                </a:cubicBezTo>
                <a:cubicBezTo>
                  <a:pt x="159393" y="1464193"/>
                  <a:pt x="162562" y="1444860"/>
                  <a:pt x="231007" y="1453415"/>
                </a:cubicBezTo>
                <a:cubicBezTo>
                  <a:pt x="304278" y="1477840"/>
                  <a:pt x="268860" y="1468687"/>
                  <a:pt x="336885" y="1482291"/>
                </a:cubicBezTo>
                <a:cubicBezTo>
                  <a:pt x="343302" y="1504750"/>
                  <a:pt x="343179" y="1530233"/>
                  <a:pt x="356135" y="1549668"/>
                </a:cubicBezTo>
                <a:cubicBezTo>
                  <a:pt x="364094" y="1561607"/>
                  <a:pt x="381201" y="1563880"/>
                  <a:pt x="394636" y="1568918"/>
                </a:cubicBezTo>
                <a:cubicBezTo>
                  <a:pt x="410179" y="1574747"/>
                  <a:pt x="468186" y="1585554"/>
                  <a:pt x="481264" y="1588169"/>
                </a:cubicBezTo>
                <a:cubicBezTo>
                  <a:pt x="516556" y="1584961"/>
                  <a:pt x="552490" y="1585969"/>
                  <a:pt x="587141" y="1578544"/>
                </a:cubicBezTo>
                <a:cubicBezTo>
                  <a:pt x="598452" y="1576120"/>
                  <a:pt x="605670" y="1564466"/>
                  <a:pt x="616017" y="1559293"/>
                </a:cubicBezTo>
                <a:cubicBezTo>
                  <a:pt x="625092" y="1554756"/>
                  <a:pt x="635050" y="1552129"/>
                  <a:pt x="644893" y="1549668"/>
                </a:cubicBezTo>
                <a:cubicBezTo>
                  <a:pt x="699871" y="1535924"/>
                  <a:pt x="682097" y="1545244"/>
                  <a:pt x="731520" y="1530417"/>
                </a:cubicBezTo>
                <a:cubicBezTo>
                  <a:pt x="731605" y="1530392"/>
                  <a:pt x="803668" y="1506368"/>
                  <a:pt x="818148" y="1501541"/>
                </a:cubicBezTo>
                <a:lnTo>
                  <a:pt x="847024" y="1491916"/>
                </a:lnTo>
                <a:cubicBezTo>
                  <a:pt x="958904" y="1529209"/>
                  <a:pt x="800345" y="1466360"/>
                  <a:pt x="885525" y="1732548"/>
                </a:cubicBezTo>
                <a:cubicBezTo>
                  <a:pt x="892439" y="1754155"/>
                  <a:pt x="930413" y="1739175"/>
                  <a:pt x="952901" y="1742173"/>
                </a:cubicBezTo>
                <a:lnTo>
                  <a:pt x="1029904" y="1751798"/>
                </a:lnTo>
                <a:cubicBezTo>
                  <a:pt x="1056660" y="1760717"/>
                  <a:pt x="1065266" y="1760773"/>
                  <a:pt x="1087655" y="1780674"/>
                </a:cubicBezTo>
                <a:cubicBezTo>
                  <a:pt x="1108003" y="1798761"/>
                  <a:pt x="1122755" y="1823325"/>
                  <a:pt x="1145407" y="1838426"/>
                </a:cubicBezTo>
                <a:cubicBezTo>
                  <a:pt x="1155032" y="1844843"/>
                  <a:pt x="1163105" y="1854695"/>
                  <a:pt x="1174282" y="1857676"/>
                </a:cubicBezTo>
                <a:cubicBezTo>
                  <a:pt x="1211997" y="1867733"/>
                  <a:pt x="1251285" y="1870510"/>
                  <a:pt x="1289786" y="1876927"/>
                </a:cubicBezTo>
                <a:cubicBezTo>
                  <a:pt x="1293482" y="1899105"/>
                  <a:pt x="1297189" y="1939860"/>
                  <a:pt x="1309036" y="1963554"/>
                </a:cubicBezTo>
                <a:cubicBezTo>
                  <a:pt x="1314209" y="1973901"/>
                  <a:pt x="1321870" y="1982805"/>
                  <a:pt x="1328287" y="1992430"/>
                </a:cubicBezTo>
                <a:cubicBezTo>
                  <a:pt x="1331495" y="2005264"/>
                  <a:pt x="1335546" y="2017916"/>
                  <a:pt x="1337912" y="2030931"/>
                </a:cubicBezTo>
                <a:cubicBezTo>
                  <a:pt x="1341970" y="2053252"/>
                  <a:pt x="1341018" y="2076578"/>
                  <a:pt x="1347537" y="2098308"/>
                </a:cubicBezTo>
                <a:cubicBezTo>
                  <a:pt x="1357704" y="2132197"/>
                  <a:pt x="1377580" y="2130601"/>
                  <a:pt x="1405289" y="2146434"/>
                </a:cubicBezTo>
                <a:cubicBezTo>
                  <a:pt x="1415333" y="2152173"/>
                  <a:pt x="1423333" y="2161623"/>
                  <a:pt x="1434165" y="2165685"/>
                </a:cubicBezTo>
                <a:cubicBezTo>
                  <a:pt x="1471577" y="2179714"/>
                  <a:pt x="1510874" y="2175310"/>
                  <a:pt x="1549668" y="2175310"/>
                </a:cubicBezTo>
                <a:lnTo>
                  <a:pt x="1511167" y="2175310"/>
                </a:lnTo>
                <a:cubicBezTo>
                  <a:pt x="1520792" y="2204186"/>
                  <a:pt x="1525467" y="2235216"/>
                  <a:pt x="1540042" y="2261937"/>
                </a:cubicBezTo>
                <a:cubicBezTo>
                  <a:pt x="1545581" y="2272093"/>
                  <a:pt x="1560738" y="2273008"/>
                  <a:pt x="1568918" y="2281188"/>
                </a:cubicBezTo>
                <a:cubicBezTo>
                  <a:pt x="1577098" y="2289368"/>
                  <a:pt x="1581752" y="2300439"/>
                  <a:pt x="1588169" y="2310064"/>
                </a:cubicBezTo>
                <a:cubicBezTo>
                  <a:pt x="1575674" y="2397531"/>
                  <a:pt x="1585719" y="2355915"/>
                  <a:pt x="1559293" y="2435192"/>
                </a:cubicBezTo>
                <a:cubicBezTo>
                  <a:pt x="1559291" y="2435197"/>
                  <a:pt x="1540045" y="2492940"/>
                  <a:pt x="1540042" y="2492944"/>
                </a:cubicBezTo>
                <a:lnTo>
                  <a:pt x="1501541" y="2550695"/>
                </a:lnTo>
                <a:cubicBezTo>
                  <a:pt x="1498333" y="2560320"/>
                  <a:pt x="1490248" y="2569563"/>
                  <a:pt x="1491916" y="2579571"/>
                </a:cubicBezTo>
                <a:cubicBezTo>
                  <a:pt x="1493818" y="2590982"/>
                  <a:pt x="1503761" y="2599560"/>
                  <a:pt x="1511167" y="2608447"/>
                </a:cubicBezTo>
                <a:cubicBezTo>
                  <a:pt x="1534328" y="2636241"/>
                  <a:pt x="1540523" y="2637644"/>
                  <a:pt x="1568918" y="2656573"/>
                </a:cubicBezTo>
                <a:cubicBezTo>
                  <a:pt x="1608502" y="2715950"/>
                  <a:pt x="1587463" y="2709998"/>
                  <a:pt x="1636295" y="2723950"/>
                </a:cubicBezTo>
                <a:cubicBezTo>
                  <a:pt x="1649015" y="2727584"/>
                  <a:pt x="1661962" y="2730367"/>
                  <a:pt x="1674796" y="2733575"/>
                </a:cubicBezTo>
                <a:cubicBezTo>
                  <a:pt x="1687630" y="2739992"/>
                  <a:pt x="1700109" y="2747174"/>
                  <a:pt x="1713297" y="2752826"/>
                </a:cubicBezTo>
                <a:cubicBezTo>
                  <a:pt x="1722623" y="2756823"/>
                  <a:pt x="1734999" y="2755277"/>
                  <a:pt x="1742173" y="2762451"/>
                </a:cubicBezTo>
                <a:cubicBezTo>
                  <a:pt x="1749347" y="2769625"/>
                  <a:pt x="1748590" y="2781702"/>
                  <a:pt x="1751798" y="2791327"/>
                </a:cubicBezTo>
                <a:cubicBezTo>
                  <a:pt x="1755007" y="2820203"/>
                  <a:pt x="1756648" y="2849296"/>
                  <a:pt x="1761424" y="2877954"/>
                </a:cubicBezTo>
                <a:cubicBezTo>
                  <a:pt x="1763092" y="2887962"/>
                  <a:pt x="1763875" y="2899656"/>
                  <a:pt x="1771049" y="2906830"/>
                </a:cubicBezTo>
                <a:cubicBezTo>
                  <a:pt x="1781195" y="2916976"/>
                  <a:pt x="1796115" y="2921042"/>
                  <a:pt x="1809550" y="2926080"/>
                </a:cubicBezTo>
                <a:cubicBezTo>
                  <a:pt x="1821936" y="2930725"/>
                  <a:pt x="1835217" y="2932497"/>
                  <a:pt x="1848051" y="2935706"/>
                </a:cubicBezTo>
                <a:cubicBezTo>
                  <a:pt x="1924381" y="2986591"/>
                  <a:pt x="1879065" y="2948004"/>
                  <a:pt x="1713297" y="2964581"/>
                </a:cubicBezTo>
                <a:cubicBezTo>
                  <a:pt x="1703201" y="2965591"/>
                  <a:pt x="1694046" y="2970998"/>
                  <a:pt x="1684421" y="2974207"/>
                </a:cubicBezTo>
                <a:cubicBezTo>
                  <a:pt x="1694046" y="2980624"/>
                  <a:pt x="1701845" y="2991821"/>
                  <a:pt x="1713297" y="2993457"/>
                </a:cubicBezTo>
                <a:cubicBezTo>
                  <a:pt x="1770556" y="3001637"/>
                  <a:pt x="1833561" y="2979899"/>
                  <a:pt x="1886552" y="3003083"/>
                </a:cubicBezTo>
                <a:cubicBezTo>
                  <a:pt x="1897007" y="3007657"/>
                  <a:pt x="1859536" y="3080522"/>
                  <a:pt x="1848051" y="3089710"/>
                </a:cubicBezTo>
                <a:cubicBezTo>
                  <a:pt x="1841775" y="3094731"/>
                  <a:pt x="1763503" y="3113253"/>
                  <a:pt x="1857676" y="3089710"/>
                </a:cubicBezTo>
                <a:cubicBezTo>
                  <a:pt x="1867301" y="3083293"/>
                  <a:pt x="1880421" y="3080269"/>
                  <a:pt x="1886552" y="3070459"/>
                </a:cubicBezTo>
                <a:cubicBezTo>
                  <a:pt x="1897306" y="3053252"/>
                  <a:pt x="1905802" y="3012708"/>
                  <a:pt x="1905802" y="3012708"/>
                </a:cubicBezTo>
                <a:cubicBezTo>
                  <a:pt x="1892968" y="3009500"/>
                  <a:pt x="1880273" y="3005677"/>
                  <a:pt x="1867301" y="3003083"/>
                </a:cubicBezTo>
                <a:cubicBezTo>
                  <a:pt x="1848164" y="2999255"/>
                  <a:pt x="1823350" y="3007257"/>
                  <a:pt x="1809550" y="2993457"/>
                </a:cubicBezTo>
                <a:lnTo>
                  <a:pt x="1857676" y="2945331"/>
                </a:lnTo>
                <a:cubicBezTo>
                  <a:pt x="1851259" y="2954956"/>
                  <a:pt x="1843124" y="2963636"/>
                  <a:pt x="1838426" y="2974207"/>
                </a:cubicBezTo>
                <a:cubicBezTo>
                  <a:pt x="1830185" y="2992750"/>
                  <a:pt x="1819175" y="3031958"/>
                  <a:pt x="1819175" y="3031958"/>
                </a:cubicBezTo>
                <a:cubicBezTo>
                  <a:pt x="1822383" y="3060834"/>
                  <a:pt x="1824023" y="3089928"/>
                  <a:pt x="1828800" y="3118586"/>
                </a:cubicBezTo>
                <a:cubicBezTo>
                  <a:pt x="1835454" y="3158510"/>
                  <a:pt x="1862550" y="3160838"/>
                  <a:pt x="1828800" y="3214838"/>
                </a:cubicBezTo>
                <a:cubicBezTo>
                  <a:pt x="1821789" y="3226056"/>
                  <a:pt x="1803213" y="3221594"/>
                  <a:pt x="1790299" y="3224464"/>
                </a:cubicBezTo>
                <a:cubicBezTo>
                  <a:pt x="1774329" y="3228013"/>
                  <a:pt x="1758215" y="3230881"/>
                  <a:pt x="1742173" y="3234089"/>
                </a:cubicBezTo>
                <a:cubicBezTo>
                  <a:pt x="1729339" y="3253339"/>
                  <a:pt x="1710988" y="3269891"/>
                  <a:pt x="1703672" y="3291840"/>
                </a:cubicBezTo>
                <a:lnTo>
                  <a:pt x="1684421" y="3349592"/>
                </a:lnTo>
                <a:cubicBezTo>
                  <a:pt x="1681213" y="3359217"/>
                  <a:pt x="1683238" y="3372840"/>
                  <a:pt x="1674796" y="3378468"/>
                </a:cubicBezTo>
                <a:lnTo>
                  <a:pt x="1645920" y="3397718"/>
                </a:lnTo>
                <a:cubicBezTo>
                  <a:pt x="1617483" y="3483033"/>
                  <a:pt x="1628911" y="3435302"/>
                  <a:pt x="1617045" y="3542097"/>
                </a:cubicBezTo>
                <a:cubicBezTo>
                  <a:pt x="1610628" y="3532472"/>
                  <a:pt x="1608535" y="3517517"/>
                  <a:pt x="1597794" y="3513221"/>
                </a:cubicBezTo>
                <a:cubicBezTo>
                  <a:pt x="1567597" y="3501143"/>
                  <a:pt x="1563822" y="3538134"/>
                  <a:pt x="1559293" y="3551723"/>
                </a:cubicBezTo>
                <a:cubicBezTo>
                  <a:pt x="1572127" y="3558140"/>
                  <a:pt x="1586315" y="3562364"/>
                  <a:pt x="1597794" y="3570973"/>
                </a:cubicBezTo>
                <a:cubicBezTo>
                  <a:pt x="1623852" y="3590516"/>
                  <a:pt x="1646430" y="3621737"/>
                  <a:pt x="1665171" y="3647975"/>
                </a:cubicBezTo>
                <a:cubicBezTo>
                  <a:pt x="1671895" y="3657388"/>
                  <a:pt x="1676682" y="3668252"/>
                  <a:pt x="1684421" y="3676851"/>
                </a:cubicBezTo>
                <a:cubicBezTo>
                  <a:pt x="1741088" y="3739815"/>
                  <a:pt x="1732250" y="3731196"/>
                  <a:pt x="1780674" y="3763478"/>
                </a:cubicBezTo>
                <a:cubicBezTo>
                  <a:pt x="1787792" y="3774155"/>
                  <a:pt x="1814906" y="3818914"/>
                  <a:pt x="1828800" y="3821230"/>
                </a:cubicBezTo>
                <a:cubicBezTo>
                  <a:pt x="1840211" y="3823132"/>
                  <a:pt x="1847105" y="3806677"/>
                  <a:pt x="1857676" y="3801979"/>
                </a:cubicBezTo>
                <a:cubicBezTo>
                  <a:pt x="1876219" y="3793738"/>
                  <a:pt x="1915428" y="3782729"/>
                  <a:pt x="1915428" y="3782729"/>
                </a:cubicBezTo>
                <a:cubicBezTo>
                  <a:pt x="1925053" y="3776312"/>
                  <a:pt x="1933671" y="3768035"/>
                  <a:pt x="1944304" y="3763478"/>
                </a:cubicBezTo>
                <a:cubicBezTo>
                  <a:pt x="1956463" y="3758267"/>
                  <a:pt x="1970085" y="3757487"/>
                  <a:pt x="1982805" y="3753853"/>
                </a:cubicBezTo>
                <a:cubicBezTo>
                  <a:pt x="2051866" y="3734122"/>
                  <a:pt x="1961958" y="3754172"/>
                  <a:pt x="2059807" y="3734603"/>
                </a:cubicBezTo>
                <a:cubicBezTo>
                  <a:pt x="2063015" y="3724978"/>
                  <a:pt x="2073969" y="3714802"/>
                  <a:pt x="2069432" y="3705727"/>
                </a:cubicBezTo>
                <a:cubicBezTo>
                  <a:pt x="2064895" y="3696652"/>
                  <a:pt x="2049882" y="3700098"/>
                  <a:pt x="2040556" y="3696101"/>
                </a:cubicBezTo>
                <a:cubicBezTo>
                  <a:pt x="2027368" y="3690449"/>
                  <a:pt x="2014889" y="3683268"/>
                  <a:pt x="2002055" y="3676851"/>
                </a:cubicBezTo>
                <a:cubicBezTo>
                  <a:pt x="1979255" y="3608449"/>
                  <a:pt x="1989202" y="3669523"/>
                  <a:pt x="2098308" y="3638350"/>
                </a:cubicBezTo>
                <a:cubicBezTo>
                  <a:pt x="2109849" y="3635053"/>
                  <a:pt x="2141317" y="3592111"/>
                  <a:pt x="2146434" y="3580598"/>
                </a:cubicBezTo>
                <a:cubicBezTo>
                  <a:pt x="2154675" y="3562055"/>
                  <a:pt x="2148802" y="3534103"/>
                  <a:pt x="2165685" y="3522847"/>
                </a:cubicBezTo>
                <a:lnTo>
                  <a:pt x="2194560" y="3503596"/>
                </a:lnTo>
                <a:cubicBezTo>
                  <a:pt x="2200977" y="3493971"/>
                  <a:pt x="2208637" y="3485067"/>
                  <a:pt x="2213811" y="3474720"/>
                </a:cubicBezTo>
                <a:cubicBezTo>
                  <a:pt x="2218348" y="3465645"/>
                  <a:pt x="2217098" y="3453767"/>
                  <a:pt x="2223436" y="3445845"/>
                </a:cubicBezTo>
                <a:cubicBezTo>
                  <a:pt x="2230663" y="3436812"/>
                  <a:pt x="2242687" y="3433011"/>
                  <a:pt x="2252312" y="3426594"/>
                </a:cubicBezTo>
                <a:cubicBezTo>
                  <a:pt x="2265538" y="3406755"/>
                  <a:pt x="2278123" y="3393363"/>
                  <a:pt x="2281188" y="3368843"/>
                </a:cubicBezTo>
                <a:cubicBezTo>
                  <a:pt x="2286377" y="3327333"/>
                  <a:pt x="2266498" y="3277755"/>
                  <a:pt x="2290813" y="3243714"/>
                </a:cubicBezTo>
                <a:cubicBezTo>
                  <a:pt x="2307700" y="3220072"/>
                  <a:pt x="2348564" y="3237297"/>
                  <a:pt x="2377440" y="3234089"/>
                </a:cubicBezTo>
                <a:cubicBezTo>
                  <a:pt x="2387065" y="3227672"/>
                  <a:pt x="2396272" y="3220577"/>
                  <a:pt x="2406316" y="3214838"/>
                </a:cubicBezTo>
                <a:cubicBezTo>
                  <a:pt x="2418774" y="3207719"/>
                  <a:pt x="2436208" y="3207067"/>
                  <a:pt x="2444817" y="3195588"/>
                </a:cubicBezTo>
                <a:cubicBezTo>
                  <a:pt x="2456992" y="3179354"/>
                  <a:pt x="2457651" y="3157087"/>
                  <a:pt x="2464068" y="3137836"/>
                </a:cubicBezTo>
                <a:cubicBezTo>
                  <a:pt x="2467276" y="3128211"/>
                  <a:pt x="2471232" y="3118803"/>
                  <a:pt x="2473693" y="3108960"/>
                </a:cubicBezTo>
                <a:cubicBezTo>
                  <a:pt x="2480110" y="3083293"/>
                  <a:pt x="2484577" y="3057058"/>
                  <a:pt x="2492944" y="3031958"/>
                </a:cubicBezTo>
                <a:cubicBezTo>
                  <a:pt x="2496152" y="3022333"/>
                  <a:pt x="2498032" y="3012158"/>
                  <a:pt x="2502569" y="3003083"/>
                </a:cubicBezTo>
                <a:cubicBezTo>
                  <a:pt x="2518814" y="2970593"/>
                  <a:pt x="2525072" y="2969055"/>
                  <a:pt x="2560320" y="2954956"/>
                </a:cubicBezTo>
                <a:cubicBezTo>
                  <a:pt x="2579161" y="2947420"/>
                  <a:pt x="2618072" y="2935706"/>
                  <a:pt x="2618072" y="2935706"/>
                </a:cubicBezTo>
                <a:cubicBezTo>
                  <a:pt x="2627697" y="2929289"/>
                  <a:pt x="2636377" y="2921153"/>
                  <a:pt x="2646948" y="2916455"/>
                </a:cubicBezTo>
                <a:cubicBezTo>
                  <a:pt x="2665491" y="2908214"/>
                  <a:pt x="2704699" y="2897205"/>
                  <a:pt x="2704699" y="2897205"/>
                </a:cubicBezTo>
                <a:cubicBezTo>
                  <a:pt x="2711116" y="2887580"/>
                  <a:pt x="2714917" y="2875556"/>
                  <a:pt x="2723950" y="2868329"/>
                </a:cubicBezTo>
                <a:cubicBezTo>
                  <a:pt x="2731873" y="2861991"/>
                  <a:pt x="2743751" y="2863241"/>
                  <a:pt x="2752826" y="2858704"/>
                </a:cubicBezTo>
                <a:cubicBezTo>
                  <a:pt x="2763173" y="2853531"/>
                  <a:pt x="2770230" y="2840949"/>
                  <a:pt x="2781701" y="2839453"/>
                </a:cubicBezTo>
                <a:cubicBezTo>
                  <a:pt x="2845410" y="2831143"/>
                  <a:pt x="2910038" y="2833036"/>
                  <a:pt x="2974207" y="2829828"/>
                </a:cubicBezTo>
                <a:cubicBezTo>
                  <a:pt x="2983832" y="2823411"/>
                  <a:pt x="2992735" y="2815750"/>
                  <a:pt x="3003082" y="2810577"/>
                </a:cubicBezTo>
                <a:cubicBezTo>
                  <a:pt x="3082787" y="2770724"/>
                  <a:pt x="2978074" y="2836875"/>
                  <a:pt x="3060834" y="2781701"/>
                </a:cubicBezTo>
                <a:cubicBezTo>
                  <a:pt x="3067251" y="2768867"/>
                  <a:pt x="3072966" y="2755658"/>
                  <a:pt x="3080085" y="2743200"/>
                </a:cubicBezTo>
                <a:cubicBezTo>
                  <a:pt x="3085824" y="2733156"/>
                  <a:pt x="3095039" y="2725065"/>
                  <a:pt x="3099335" y="2714325"/>
                </a:cubicBezTo>
                <a:cubicBezTo>
                  <a:pt x="3108010" y="2692638"/>
                  <a:pt x="3112169" y="2669407"/>
                  <a:pt x="3118586" y="2646948"/>
                </a:cubicBezTo>
                <a:cubicBezTo>
                  <a:pt x="3121794" y="2614864"/>
                  <a:pt x="3120961" y="2582114"/>
                  <a:pt x="3128211" y="2550695"/>
                </a:cubicBezTo>
                <a:cubicBezTo>
                  <a:pt x="3134479" y="2523534"/>
                  <a:pt x="3157235" y="2516896"/>
                  <a:pt x="3176337" y="2502569"/>
                </a:cubicBezTo>
                <a:cubicBezTo>
                  <a:pt x="3192772" y="2490243"/>
                  <a:pt x="3209003" y="2477596"/>
                  <a:pt x="3224464" y="2464068"/>
                </a:cubicBezTo>
                <a:cubicBezTo>
                  <a:pt x="3234708" y="2455104"/>
                  <a:pt x="3242882" y="2443906"/>
                  <a:pt x="3253339" y="2435192"/>
                </a:cubicBezTo>
                <a:cubicBezTo>
                  <a:pt x="3262226" y="2427786"/>
                  <a:pt x="3274035" y="2424121"/>
                  <a:pt x="3282215" y="2415941"/>
                </a:cubicBezTo>
                <a:cubicBezTo>
                  <a:pt x="3305078" y="2393078"/>
                  <a:pt x="3322195" y="2365596"/>
                  <a:pt x="3339967" y="2338939"/>
                </a:cubicBezTo>
                <a:cubicBezTo>
                  <a:pt x="3343175" y="2271562"/>
                  <a:pt x="3344213" y="2204047"/>
                  <a:pt x="3349592" y="2136809"/>
                </a:cubicBezTo>
                <a:cubicBezTo>
                  <a:pt x="3350647" y="2123623"/>
                  <a:pt x="3357756" y="2111456"/>
                  <a:pt x="3359217" y="2098308"/>
                </a:cubicBezTo>
                <a:cubicBezTo>
                  <a:pt x="3359837" y="2092725"/>
                  <a:pt x="3367824" y="1931657"/>
                  <a:pt x="3378468" y="1896177"/>
                </a:cubicBezTo>
                <a:cubicBezTo>
                  <a:pt x="3381792" y="1885097"/>
                  <a:pt x="3390033" y="1875947"/>
                  <a:pt x="3397718" y="1867301"/>
                </a:cubicBezTo>
                <a:cubicBezTo>
                  <a:pt x="3415805" y="1846953"/>
                  <a:pt x="3432818" y="1824652"/>
                  <a:pt x="3455470" y="1809550"/>
                </a:cubicBezTo>
                <a:cubicBezTo>
                  <a:pt x="3495672" y="1782748"/>
                  <a:pt x="3476166" y="1798479"/>
                  <a:pt x="3513221" y="1761424"/>
                </a:cubicBezTo>
                <a:cubicBezTo>
                  <a:pt x="3531457" y="1706721"/>
                  <a:pt x="3515673" y="1739722"/>
                  <a:pt x="3580598" y="1674796"/>
                </a:cubicBezTo>
                <a:cubicBezTo>
                  <a:pt x="3664956" y="1590437"/>
                  <a:pt x="3561725" y="1697445"/>
                  <a:pt x="3628725" y="1617045"/>
                </a:cubicBezTo>
                <a:cubicBezTo>
                  <a:pt x="3637439" y="1606588"/>
                  <a:pt x="3648886" y="1598626"/>
                  <a:pt x="3657600" y="1588169"/>
                </a:cubicBezTo>
                <a:cubicBezTo>
                  <a:pt x="3679794" y="1561536"/>
                  <a:pt x="3674093" y="1551506"/>
                  <a:pt x="3705727" y="1530417"/>
                </a:cubicBezTo>
                <a:cubicBezTo>
                  <a:pt x="3714169" y="1524789"/>
                  <a:pt x="3724977" y="1524000"/>
                  <a:pt x="3734602" y="1520792"/>
                </a:cubicBezTo>
                <a:cubicBezTo>
                  <a:pt x="3747436" y="1501541"/>
                  <a:pt x="3765788" y="1484989"/>
                  <a:pt x="3773104" y="1463040"/>
                </a:cubicBezTo>
                <a:cubicBezTo>
                  <a:pt x="3787802" y="1418946"/>
                  <a:pt x="3776642" y="1442281"/>
                  <a:pt x="3811605" y="1395664"/>
                </a:cubicBezTo>
                <a:cubicBezTo>
                  <a:pt x="3814813" y="1382830"/>
                  <a:pt x="3816019" y="1369322"/>
                  <a:pt x="3821230" y="1357163"/>
                </a:cubicBezTo>
                <a:cubicBezTo>
                  <a:pt x="3825787" y="1346530"/>
                  <a:pt x="3840035" y="1339847"/>
                  <a:pt x="3840480" y="1328287"/>
                </a:cubicBezTo>
                <a:cubicBezTo>
                  <a:pt x="3843319" y="1254478"/>
                  <a:pt x="3836520" y="1180552"/>
                  <a:pt x="3830855" y="1106906"/>
                </a:cubicBezTo>
                <a:cubicBezTo>
                  <a:pt x="3830077" y="1096790"/>
                  <a:pt x="3825767" y="1087105"/>
                  <a:pt x="3821230" y="1078030"/>
                </a:cubicBezTo>
                <a:cubicBezTo>
                  <a:pt x="3812863" y="1061297"/>
                  <a:pt x="3801439" y="1046258"/>
                  <a:pt x="3792354" y="1029904"/>
                </a:cubicBezTo>
                <a:cubicBezTo>
                  <a:pt x="3788434" y="1022849"/>
                  <a:pt x="3764532" y="969647"/>
                  <a:pt x="3753853" y="962527"/>
                </a:cubicBezTo>
                <a:cubicBezTo>
                  <a:pt x="3742846" y="955189"/>
                  <a:pt x="3728186" y="956110"/>
                  <a:pt x="3715352" y="952901"/>
                </a:cubicBezTo>
                <a:cubicBezTo>
                  <a:pt x="3705727" y="946484"/>
                  <a:pt x="3697450" y="937309"/>
                  <a:pt x="3686476" y="933651"/>
                </a:cubicBezTo>
                <a:cubicBezTo>
                  <a:pt x="3634262" y="916246"/>
                  <a:pt x="3577026" y="911547"/>
                  <a:pt x="3522847" y="904775"/>
                </a:cubicBezTo>
                <a:cubicBezTo>
                  <a:pt x="3519638" y="895150"/>
                  <a:pt x="3517759" y="884974"/>
                  <a:pt x="3513221" y="875899"/>
                </a:cubicBezTo>
                <a:cubicBezTo>
                  <a:pt x="3508048" y="865552"/>
                  <a:pt x="3498033" y="857855"/>
                  <a:pt x="3493971" y="847024"/>
                </a:cubicBezTo>
                <a:cubicBezTo>
                  <a:pt x="3488227" y="831706"/>
                  <a:pt x="3490090" y="814215"/>
                  <a:pt x="3484346" y="798897"/>
                </a:cubicBezTo>
                <a:cubicBezTo>
                  <a:pt x="3480284" y="788065"/>
                  <a:pt x="3470834" y="780065"/>
                  <a:pt x="3465095" y="770021"/>
                </a:cubicBezTo>
                <a:cubicBezTo>
                  <a:pt x="3457976" y="757563"/>
                  <a:pt x="3455991" y="741666"/>
                  <a:pt x="3445845" y="731520"/>
                </a:cubicBezTo>
                <a:cubicBezTo>
                  <a:pt x="3438671" y="724346"/>
                  <a:pt x="3426594" y="725103"/>
                  <a:pt x="3416969" y="721895"/>
                </a:cubicBezTo>
                <a:cubicBezTo>
                  <a:pt x="3400927" y="725103"/>
                  <a:pt x="3384362" y="726347"/>
                  <a:pt x="3368842" y="731520"/>
                </a:cubicBezTo>
                <a:cubicBezTo>
                  <a:pt x="3355230" y="736057"/>
                  <a:pt x="3344685" y="750412"/>
                  <a:pt x="3330341" y="750771"/>
                </a:cubicBezTo>
                <a:lnTo>
                  <a:pt x="2983832" y="741146"/>
                </a:lnTo>
                <a:cubicBezTo>
                  <a:pt x="2907282" y="722007"/>
                  <a:pt x="2983182" y="746275"/>
                  <a:pt x="2906830" y="702645"/>
                </a:cubicBezTo>
                <a:cubicBezTo>
                  <a:pt x="2898021" y="697611"/>
                  <a:pt x="2887280" y="697016"/>
                  <a:pt x="2877954" y="693019"/>
                </a:cubicBezTo>
                <a:cubicBezTo>
                  <a:pt x="2794709" y="657342"/>
                  <a:pt x="2878287" y="686713"/>
                  <a:pt x="2810577" y="664144"/>
                </a:cubicBezTo>
                <a:cubicBezTo>
                  <a:pt x="2733570" y="612805"/>
                  <a:pt x="2826623" y="680189"/>
                  <a:pt x="2762451" y="616017"/>
                </a:cubicBezTo>
                <a:cubicBezTo>
                  <a:pt x="2743794" y="597360"/>
                  <a:pt x="2728182" y="594969"/>
                  <a:pt x="2704699" y="587141"/>
                </a:cubicBezTo>
                <a:cubicBezTo>
                  <a:pt x="2653364" y="590350"/>
                  <a:pt x="2600762" y="584986"/>
                  <a:pt x="2550695" y="596767"/>
                </a:cubicBezTo>
                <a:cubicBezTo>
                  <a:pt x="2540819" y="599091"/>
                  <a:pt x="2545607" y="616568"/>
                  <a:pt x="2541070" y="625643"/>
                </a:cubicBezTo>
                <a:cubicBezTo>
                  <a:pt x="2525029" y="657725"/>
                  <a:pt x="2521817" y="654519"/>
                  <a:pt x="2492944" y="673769"/>
                </a:cubicBezTo>
                <a:cubicBezTo>
                  <a:pt x="2489735" y="664144"/>
                  <a:pt x="2485519" y="654797"/>
                  <a:pt x="2483318" y="644893"/>
                </a:cubicBezTo>
                <a:cubicBezTo>
                  <a:pt x="2479644" y="628359"/>
                  <a:pt x="2472919" y="569291"/>
                  <a:pt x="2464068" y="548640"/>
                </a:cubicBezTo>
                <a:cubicBezTo>
                  <a:pt x="2459511" y="538007"/>
                  <a:pt x="2453850" y="526991"/>
                  <a:pt x="2444817" y="519765"/>
                </a:cubicBezTo>
                <a:cubicBezTo>
                  <a:pt x="2436894" y="513427"/>
                  <a:pt x="2425949" y="511807"/>
                  <a:pt x="2415941" y="510139"/>
                </a:cubicBezTo>
                <a:cubicBezTo>
                  <a:pt x="2387283" y="505363"/>
                  <a:pt x="2358190" y="503722"/>
                  <a:pt x="2329314" y="500514"/>
                </a:cubicBezTo>
                <a:cubicBezTo>
                  <a:pt x="2332522" y="487680"/>
                  <a:pt x="2330675" y="472343"/>
                  <a:pt x="2338939" y="462013"/>
                </a:cubicBezTo>
                <a:cubicBezTo>
                  <a:pt x="2345277" y="454090"/>
                  <a:pt x="2360641" y="459562"/>
                  <a:pt x="2367815" y="452388"/>
                </a:cubicBezTo>
                <a:cubicBezTo>
                  <a:pt x="2374989" y="445214"/>
                  <a:pt x="2374232" y="433137"/>
                  <a:pt x="2377440" y="423512"/>
                </a:cubicBezTo>
                <a:cubicBezTo>
                  <a:pt x="2374232" y="362552"/>
                  <a:pt x="2372683" y="301482"/>
                  <a:pt x="2367815" y="240632"/>
                </a:cubicBezTo>
                <a:cubicBezTo>
                  <a:pt x="2366259" y="221178"/>
                  <a:pt x="2366116" y="200714"/>
                  <a:pt x="2358190" y="182880"/>
                </a:cubicBezTo>
                <a:cubicBezTo>
                  <a:pt x="2345652" y="154669"/>
                  <a:pt x="2324702" y="152468"/>
                  <a:pt x="2300438" y="144379"/>
                </a:cubicBezTo>
                <a:cubicBezTo>
                  <a:pt x="2254677" y="110059"/>
                  <a:pt x="2260333" y="112295"/>
                  <a:pt x="2252312" y="105878"/>
                </a:cubicBezTo>
                <a:close/>
              </a:path>
            </a:pathLst>
          </a:custGeom>
          <a:ln w="5715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1. Brazil</a:t>
            </a:r>
            <a:r>
              <a:rPr lang="te-IN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endParaRPr lang="en-IN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737684" y="4379496"/>
            <a:ext cx="2627697" cy="146304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dirty="0" smtClean="0">
                <a:solidFill>
                  <a:srgbClr val="FFFF00"/>
                </a:solidFill>
                <a:latin typeface="Berlin Sans FB Demi" panose="020E0802020502020306" pitchFamily="34" charset="0"/>
                <a:cs typeface="Ramabhadra" panose="02000600000000000000" pitchFamily="2" charset="0"/>
              </a:rPr>
              <a:t>SOUTH</a:t>
            </a:r>
          </a:p>
          <a:p>
            <a:pPr algn="ctr"/>
            <a:r>
              <a:rPr lang="en-IN" sz="4000" dirty="0" smtClean="0">
                <a:solidFill>
                  <a:srgbClr val="FFFF00"/>
                </a:solidFill>
                <a:latin typeface="Berlin Sans FB Demi" panose="020E0802020502020306" pitchFamily="34" charset="0"/>
                <a:cs typeface="Ramabhadra" panose="02000600000000000000" pitchFamily="2" charset="0"/>
              </a:rPr>
              <a:t>AMERICA</a:t>
            </a:r>
            <a:endParaRPr lang="en-IN" sz="4000" dirty="0">
              <a:solidFill>
                <a:srgbClr val="FFFF00"/>
              </a:solidFill>
              <a:latin typeface="Berlin Sans FB Demi" panose="020E0802020502020306" pitchFamily="34" charset="0"/>
              <a:cs typeface="Ramabhadra" panose="020006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25415" y="6160169"/>
            <a:ext cx="2589196" cy="616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4541058" y="3087232"/>
            <a:ext cx="809540" cy="3530851"/>
          </a:xfrm>
          <a:custGeom>
            <a:avLst/>
            <a:gdLst>
              <a:gd name="connsiteX0" fmla="*/ 474562 w 809540"/>
              <a:gd name="connsiteY0" fmla="*/ 108641 h 3530851"/>
              <a:gd name="connsiteX1" fmla="*/ 474562 w 809540"/>
              <a:gd name="connsiteY1" fmla="*/ 108641 h 3530851"/>
              <a:gd name="connsiteX2" fmla="*/ 492669 w 809540"/>
              <a:gd name="connsiteY2" fmla="*/ 235390 h 3530851"/>
              <a:gd name="connsiteX3" fmla="*/ 510776 w 809540"/>
              <a:gd name="connsiteY3" fmla="*/ 262550 h 3530851"/>
              <a:gd name="connsiteX4" fmla="*/ 519829 w 809540"/>
              <a:gd name="connsiteY4" fmla="*/ 289711 h 3530851"/>
              <a:gd name="connsiteX5" fmla="*/ 546990 w 809540"/>
              <a:gd name="connsiteY5" fmla="*/ 316871 h 3530851"/>
              <a:gd name="connsiteX6" fmla="*/ 519829 w 809540"/>
              <a:gd name="connsiteY6" fmla="*/ 398352 h 3530851"/>
              <a:gd name="connsiteX7" fmla="*/ 501722 w 809540"/>
              <a:gd name="connsiteY7" fmla="*/ 479833 h 3530851"/>
              <a:gd name="connsiteX8" fmla="*/ 483615 w 809540"/>
              <a:gd name="connsiteY8" fmla="*/ 534154 h 3530851"/>
              <a:gd name="connsiteX9" fmla="*/ 465508 w 809540"/>
              <a:gd name="connsiteY9" fmla="*/ 597528 h 3530851"/>
              <a:gd name="connsiteX10" fmla="*/ 456455 w 809540"/>
              <a:gd name="connsiteY10" fmla="*/ 633742 h 3530851"/>
              <a:gd name="connsiteX11" fmla="*/ 447401 w 809540"/>
              <a:gd name="connsiteY11" fmla="*/ 679010 h 3530851"/>
              <a:gd name="connsiteX12" fmla="*/ 429294 w 809540"/>
              <a:gd name="connsiteY12" fmla="*/ 706170 h 3530851"/>
              <a:gd name="connsiteX13" fmla="*/ 438348 w 809540"/>
              <a:gd name="connsiteY13" fmla="*/ 769544 h 3530851"/>
              <a:gd name="connsiteX14" fmla="*/ 447401 w 809540"/>
              <a:gd name="connsiteY14" fmla="*/ 796705 h 3530851"/>
              <a:gd name="connsiteX15" fmla="*/ 429294 w 809540"/>
              <a:gd name="connsiteY15" fmla="*/ 968720 h 3530851"/>
              <a:gd name="connsiteX16" fmla="*/ 420241 w 809540"/>
              <a:gd name="connsiteY16" fmla="*/ 995881 h 3530851"/>
              <a:gd name="connsiteX17" fmla="*/ 384027 w 809540"/>
              <a:gd name="connsiteY17" fmla="*/ 1013988 h 3530851"/>
              <a:gd name="connsiteX18" fmla="*/ 365920 w 809540"/>
              <a:gd name="connsiteY18" fmla="*/ 1131683 h 3530851"/>
              <a:gd name="connsiteX19" fmla="*/ 356867 w 809540"/>
              <a:gd name="connsiteY19" fmla="*/ 1158843 h 3530851"/>
              <a:gd name="connsiteX20" fmla="*/ 347813 w 809540"/>
              <a:gd name="connsiteY20" fmla="*/ 1285592 h 3530851"/>
              <a:gd name="connsiteX21" fmla="*/ 338760 w 809540"/>
              <a:gd name="connsiteY21" fmla="*/ 1312752 h 3530851"/>
              <a:gd name="connsiteX22" fmla="*/ 311599 w 809540"/>
              <a:gd name="connsiteY22" fmla="*/ 1330859 h 3530851"/>
              <a:gd name="connsiteX23" fmla="*/ 302546 w 809540"/>
              <a:gd name="connsiteY23" fmla="*/ 1367073 h 3530851"/>
              <a:gd name="connsiteX24" fmla="*/ 266332 w 809540"/>
              <a:gd name="connsiteY24" fmla="*/ 1421394 h 3530851"/>
              <a:gd name="connsiteX25" fmla="*/ 275386 w 809540"/>
              <a:gd name="connsiteY25" fmla="*/ 1457608 h 3530851"/>
              <a:gd name="connsiteX26" fmla="*/ 311599 w 809540"/>
              <a:gd name="connsiteY26" fmla="*/ 1511928 h 3530851"/>
              <a:gd name="connsiteX27" fmla="*/ 311599 w 809540"/>
              <a:gd name="connsiteY27" fmla="*/ 1602463 h 3530851"/>
              <a:gd name="connsiteX28" fmla="*/ 284439 w 809540"/>
              <a:gd name="connsiteY28" fmla="*/ 1620570 h 3530851"/>
              <a:gd name="connsiteX29" fmla="*/ 266332 w 809540"/>
              <a:gd name="connsiteY29" fmla="*/ 1738265 h 3530851"/>
              <a:gd name="connsiteX30" fmla="*/ 239172 w 809540"/>
              <a:gd name="connsiteY30" fmla="*/ 1792586 h 3530851"/>
              <a:gd name="connsiteX31" fmla="*/ 221065 w 809540"/>
              <a:gd name="connsiteY31" fmla="*/ 1865014 h 3530851"/>
              <a:gd name="connsiteX32" fmla="*/ 193904 w 809540"/>
              <a:gd name="connsiteY32" fmla="*/ 1892174 h 3530851"/>
              <a:gd name="connsiteX33" fmla="*/ 184851 w 809540"/>
              <a:gd name="connsiteY33" fmla="*/ 1928388 h 3530851"/>
              <a:gd name="connsiteX34" fmla="*/ 157691 w 809540"/>
              <a:gd name="connsiteY34" fmla="*/ 1946495 h 3530851"/>
              <a:gd name="connsiteX35" fmla="*/ 130530 w 809540"/>
              <a:gd name="connsiteY35" fmla="*/ 1973655 h 3530851"/>
              <a:gd name="connsiteX36" fmla="*/ 139584 w 809540"/>
              <a:gd name="connsiteY36" fmla="*/ 2000816 h 3530851"/>
              <a:gd name="connsiteX37" fmla="*/ 157691 w 809540"/>
              <a:gd name="connsiteY37" fmla="*/ 2037029 h 3530851"/>
              <a:gd name="connsiteX38" fmla="*/ 166744 w 809540"/>
              <a:gd name="connsiteY38" fmla="*/ 2163778 h 3530851"/>
              <a:gd name="connsiteX39" fmla="*/ 148637 w 809540"/>
              <a:gd name="connsiteY39" fmla="*/ 2317687 h 3530851"/>
              <a:gd name="connsiteX40" fmla="*/ 94316 w 809540"/>
              <a:gd name="connsiteY40" fmla="*/ 2353901 h 3530851"/>
              <a:gd name="connsiteX41" fmla="*/ 103370 w 809540"/>
              <a:gd name="connsiteY41" fmla="*/ 2408221 h 3530851"/>
              <a:gd name="connsiteX42" fmla="*/ 94316 w 809540"/>
              <a:gd name="connsiteY42" fmla="*/ 2381061 h 3530851"/>
              <a:gd name="connsiteX43" fmla="*/ 175797 w 809540"/>
              <a:gd name="connsiteY43" fmla="*/ 2399168 h 3530851"/>
              <a:gd name="connsiteX44" fmla="*/ 221065 w 809540"/>
              <a:gd name="connsiteY44" fmla="*/ 2453489 h 3530851"/>
              <a:gd name="connsiteX45" fmla="*/ 175797 w 809540"/>
              <a:gd name="connsiteY45" fmla="*/ 2562130 h 3530851"/>
              <a:gd name="connsiteX46" fmla="*/ 139584 w 809540"/>
              <a:gd name="connsiteY46" fmla="*/ 2670772 h 3530851"/>
              <a:gd name="connsiteX47" fmla="*/ 112423 w 809540"/>
              <a:gd name="connsiteY47" fmla="*/ 2688879 h 3530851"/>
              <a:gd name="connsiteX48" fmla="*/ 85263 w 809540"/>
              <a:gd name="connsiteY48" fmla="*/ 2725093 h 3530851"/>
              <a:gd name="connsiteX49" fmla="*/ 39995 w 809540"/>
              <a:gd name="connsiteY49" fmla="*/ 2688879 h 3530851"/>
              <a:gd name="connsiteX50" fmla="*/ 49049 w 809540"/>
              <a:gd name="connsiteY50" fmla="*/ 2851841 h 3530851"/>
              <a:gd name="connsiteX51" fmla="*/ 85263 w 809540"/>
              <a:gd name="connsiteY51" fmla="*/ 2869948 h 3530851"/>
              <a:gd name="connsiteX52" fmla="*/ 94316 w 809540"/>
              <a:gd name="connsiteY52" fmla="*/ 2897109 h 3530851"/>
              <a:gd name="connsiteX53" fmla="*/ 67156 w 809540"/>
              <a:gd name="connsiteY53" fmla="*/ 2960483 h 3530851"/>
              <a:gd name="connsiteX54" fmla="*/ 30942 w 809540"/>
              <a:gd name="connsiteY54" fmla="*/ 2969536 h 3530851"/>
              <a:gd name="connsiteX55" fmla="*/ 21889 w 809540"/>
              <a:gd name="connsiteY55" fmla="*/ 3177766 h 3530851"/>
              <a:gd name="connsiteX56" fmla="*/ 39995 w 809540"/>
              <a:gd name="connsiteY56" fmla="*/ 3232087 h 3530851"/>
              <a:gd name="connsiteX57" fmla="*/ 76209 w 809540"/>
              <a:gd name="connsiteY57" fmla="*/ 3295461 h 3530851"/>
              <a:gd name="connsiteX58" fmla="*/ 103370 w 809540"/>
              <a:gd name="connsiteY58" fmla="*/ 3313568 h 3530851"/>
              <a:gd name="connsiteX59" fmla="*/ 121477 w 809540"/>
              <a:gd name="connsiteY59" fmla="*/ 3367889 h 3530851"/>
              <a:gd name="connsiteX60" fmla="*/ 130530 w 809540"/>
              <a:gd name="connsiteY60" fmla="*/ 3404103 h 3530851"/>
              <a:gd name="connsiteX61" fmla="*/ 148637 w 809540"/>
              <a:gd name="connsiteY61" fmla="*/ 3431263 h 3530851"/>
              <a:gd name="connsiteX62" fmla="*/ 157691 w 809540"/>
              <a:gd name="connsiteY62" fmla="*/ 3467477 h 3530851"/>
              <a:gd name="connsiteX63" fmla="*/ 175797 w 809540"/>
              <a:gd name="connsiteY63" fmla="*/ 3494637 h 3530851"/>
              <a:gd name="connsiteX64" fmla="*/ 193904 w 809540"/>
              <a:gd name="connsiteY64" fmla="*/ 3530851 h 3530851"/>
              <a:gd name="connsiteX65" fmla="*/ 257279 w 809540"/>
              <a:gd name="connsiteY65" fmla="*/ 3503691 h 3530851"/>
              <a:gd name="connsiteX66" fmla="*/ 311599 w 809540"/>
              <a:gd name="connsiteY66" fmla="*/ 3485584 h 3530851"/>
              <a:gd name="connsiteX67" fmla="*/ 338760 w 809540"/>
              <a:gd name="connsiteY67" fmla="*/ 3458423 h 3530851"/>
              <a:gd name="connsiteX68" fmla="*/ 384027 w 809540"/>
              <a:gd name="connsiteY68" fmla="*/ 3413156 h 3530851"/>
              <a:gd name="connsiteX69" fmla="*/ 420241 w 809540"/>
              <a:gd name="connsiteY69" fmla="*/ 3404103 h 3530851"/>
              <a:gd name="connsiteX70" fmla="*/ 438348 w 809540"/>
              <a:gd name="connsiteY70" fmla="*/ 3376942 h 3530851"/>
              <a:gd name="connsiteX71" fmla="*/ 420241 w 809540"/>
              <a:gd name="connsiteY71" fmla="*/ 3349782 h 3530851"/>
              <a:gd name="connsiteX72" fmla="*/ 329706 w 809540"/>
              <a:gd name="connsiteY72" fmla="*/ 3268301 h 3530851"/>
              <a:gd name="connsiteX73" fmla="*/ 275386 w 809540"/>
              <a:gd name="connsiteY73" fmla="*/ 3241140 h 3530851"/>
              <a:gd name="connsiteX74" fmla="*/ 230118 w 809540"/>
              <a:gd name="connsiteY74" fmla="*/ 3186819 h 3530851"/>
              <a:gd name="connsiteX75" fmla="*/ 221065 w 809540"/>
              <a:gd name="connsiteY75" fmla="*/ 3159659 h 3530851"/>
              <a:gd name="connsiteX76" fmla="*/ 184851 w 809540"/>
              <a:gd name="connsiteY76" fmla="*/ 3105338 h 3530851"/>
              <a:gd name="connsiteX77" fmla="*/ 166744 w 809540"/>
              <a:gd name="connsiteY77" fmla="*/ 3051018 h 3530851"/>
              <a:gd name="connsiteX78" fmla="*/ 202958 w 809540"/>
              <a:gd name="connsiteY78" fmla="*/ 2951429 h 3530851"/>
              <a:gd name="connsiteX79" fmla="*/ 221065 w 809540"/>
              <a:gd name="connsiteY79" fmla="*/ 2869948 h 3530851"/>
              <a:gd name="connsiteX80" fmla="*/ 239172 w 809540"/>
              <a:gd name="connsiteY80" fmla="*/ 2833734 h 3530851"/>
              <a:gd name="connsiteX81" fmla="*/ 248225 w 809540"/>
              <a:gd name="connsiteY81" fmla="*/ 2806574 h 3530851"/>
              <a:gd name="connsiteX82" fmla="*/ 266332 w 809540"/>
              <a:gd name="connsiteY82" fmla="*/ 2779414 h 3530851"/>
              <a:gd name="connsiteX83" fmla="*/ 302546 w 809540"/>
              <a:gd name="connsiteY83" fmla="*/ 2716039 h 3530851"/>
              <a:gd name="connsiteX84" fmla="*/ 311599 w 809540"/>
              <a:gd name="connsiteY84" fmla="*/ 2688879 h 3530851"/>
              <a:gd name="connsiteX85" fmla="*/ 302546 w 809540"/>
              <a:gd name="connsiteY85" fmla="*/ 2562130 h 3530851"/>
              <a:gd name="connsiteX86" fmla="*/ 293492 w 809540"/>
              <a:gd name="connsiteY86" fmla="*/ 2525917 h 3530851"/>
              <a:gd name="connsiteX87" fmla="*/ 284439 w 809540"/>
              <a:gd name="connsiteY87" fmla="*/ 2480649 h 3530851"/>
              <a:gd name="connsiteX88" fmla="*/ 320653 w 809540"/>
              <a:gd name="connsiteY88" fmla="*/ 2118511 h 3530851"/>
              <a:gd name="connsiteX89" fmla="*/ 347813 w 809540"/>
              <a:gd name="connsiteY89" fmla="*/ 2091350 h 3530851"/>
              <a:gd name="connsiteX90" fmla="*/ 365920 w 809540"/>
              <a:gd name="connsiteY90" fmla="*/ 2037029 h 3530851"/>
              <a:gd name="connsiteX91" fmla="*/ 402134 w 809540"/>
              <a:gd name="connsiteY91" fmla="*/ 1810693 h 3530851"/>
              <a:gd name="connsiteX92" fmla="*/ 429294 w 809540"/>
              <a:gd name="connsiteY92" fmla="*/ 1792586 h 3530851"/>
              <a:gd name="connsiteX93" fmla="*/ 438348 w 809540"/>
              <a:gd name="connsiteY93" fmla="*/ 1765425 h 3530851"/>
              <a:gd name="connsiteX94" fmla="*/ 456455 w 809540"/>
              <a:gd name="connsiteY94" fmla="*/ 1738265 h 3530851"/>
              <a:gd name="connsiteX95" fmla="*/ 465508 w 809540"/>
              <a:gd name="connsiteY95" fmla="*/ 1702051 h 3530851"/>
              <a:gd name="connsiteX96" fmla="*/ 474562 w 809540"/>
              <a:gd name="connsiteY96" fmla="*/ 1213164 h 3530851"/>
              <a:gd name="connsiteX97" fmla="*/ 501722 w 809540"/>
              <a:gd name="connsiteY97" fmla="*/ 1195057 h 3530851"/>
              <a:gd name="connsiteX98" fmla="*/ 528883 w 809540"/>
              <a:gd name="connsiteY98" fmla="*/ 1167897 h 3530851"/>
              <a:gd name="connsiteX99" fmla="*/ 546990 w 809540"/>
              <a:gd name="connsiteY99" fmla="*/ 1077362 h 3530851"/>
              <a:gd name="connsiteX100" fmla="*/ 556043 w 809540"/>
              <a:gd name="connsiteY100" fmla="*/ 1050202 h 3530851"/>
              <a:gd name="connsiteX101" fmla="*/ 565096 w 809540"/>
              <a:gd name="connsiteY101" fmla="*/ 1013988 h 3530851"/>
              <a:gd name="connsiteX102" fmla="*/ 592257 w 809540"/>
              <a:gd name="connsiteY102" fmla="*/ 995881 h 3530851"/>
              <a:gd name="connsiteX103" fmla="*/ 646578 w 809540"/>
              <a:gd name="connsiteY103" fmla="*/ 950614 h 3530851"/>
              <a:gd name="connsiteX104" fmla="*/ 646578 w 809540"/>
              <a:gd name="connsiteY104" fmla="*/ 679010 h 3530851"/>
              <a:gd name="connsiteX105" fmla="*/ 682792 w 809540"/>
              <a:gd name="connsiteY105" fmla="*/ 669956 h 3530851"/>
              <a:gd name="connsiteX106" fmla="*/ 737112 w 809540"/>
              <a:gd name="connsiteY106" fmla="*/ 615635 h 3530851"/>
              <a:gd name="connsiteX107" fmla="*/ 764273 w 809540"/>
              <a:gd name="connsiteY107" fmla="*/ 588475 h 3530851"/>
              <a:gd name="connsiteX108" fmla="*/ 800487 w 809540"/>
              <a:gd name="connsiteY108" fmla="*/ 534154 h 3530851"/>
              <a:gd name="connsiteX109" fmla="*/ 809540 w 809540"/>
              <a:gd name="connsiteY109" fmla="*/ 497940 h 3530851"/>
              <a:gd name="connsiteX110" fmla="*/ 782380 w 809540"/>
              <a:gd name="connsiteY110" fmla="*/ 488887 h 3530851"/>
              <a:gd name="connsiteX111" fmla="*/ 719005 w 809540"/>
              <a:gd name="connsiteY111" fmla="*/ 461726 h 3530851"/>
              <a:gd name="connsiteX112" fmla="*/ 700898 w 809540"/>
              <a:gd name="connsiteY112" fmla="*/ 425513 h 3530851"/>
              <a:gd name="connsiteX113" fmla="*/ 691845 w 809540"/>
              <a:gd name="connsiteY113" fmla="*/ 398352 h 3530851"/>
              <a:gd name="connsiteX114" fmla="*/ 664685 w 809540"/>
              <a:gd name="connsiteY114" fmla="*/ 371192 h 3530851"/>
              <a:gd name="connsiteX115" fmla="*/ 655631 w 809540"/>
              <a:gd name="connsiteY115" fmla="*/ 344031 h 3530851"/>
              <a:gd name="connsiteX116" fmla="*/ 637524 w 809540"/>
              <a:gd name="connsiteY116" fmla="*/ 271604 h 3530851"/>
              <a:gd name="connsiteX117" fmla="*/ 628471 w 809540"/>
              <a:gd name="connsiteY117" fmla="*/ 235390 h 3530851"/>
              <a:gd name="connsiteX118" fmla="*/ 619417 w 809540"/>
              <a:gd name="connsiteY118" fmla="*/ 208229 h 3530851"/>
              <a:gd name="connsiteX119" fmla="*/ 628471 w 809540"/>
              <a:gd name="connsiteY119" fmla="*/ 27160 h 3530851"/>
              <a:gd name="connsiteX120" fmla="*/ 601310 w 809540"/>
              <a:gd name="connsiteY120" fmla="*/ 0 h 3530851"/>
              <a:gd name="connsiteX121" fmla="*/ 574150 w 809540"/>
              <a:gd name="connsiteY121" fmla="*/ 18107 h 3530851"/>
              <a:gd name="connsiteX122" fmla="*/ 546990 w 809540"/>
              <a:gd name="connsiteY122" fmla="*/ 27160 h 3530851"/>
              <a:gd name="connsiteX123" fmla="*/ 528883 w 809540"/>
              <a:gd name="connsiteY123" fmla="*/ 54320 h 3530851"/>
              <a:gd name="connsiteX124" fmla="*/ 501722 w 809540"/>
              <a:gd name="connsiteY124" fmla="*/ 63374 h 3530851"/>
              <a:gd name="connsiteX125" fmla="*/ 474562 w 809540"/>
              <a:gd name="connsiteY125" fmla="*/ 108641 h 353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809540" h="3530851">
                <a:moveTo>
                  <a:pt x="474562" y="108641"/>
                </a:moveTo>
                <a:lnTo>
                  <a:pt x="474562" y="108641"/>
                </a:lnTo>
                <a:cubicBezTo>
                  <a:pt x="476875" y="134091"/>
                  <a:pt x="475251" y="200554"/>
                  <a:pt x="492669" y="235390"/>
                </a:cubicBezTo>
                <a:cubicBezTo>
                  <a:pt x="497535" y="245122"/>
                  <a:pt x="504740" y="253497"/>
                  <a:pt x="510776" y="262550"/>
                </a:cubicBezTo>
                <a:cubicBezTo>
                  <a:pt x="513794" y="271604"/>
                  <a:pt x="514535" y="281770"/>
                  <a:pt x="519829" y="289711"/>
                </a:cubicBezTo>
                <a:cubicBezTo>
                  <a:pt x="526931" y="300364"/>
                  <a:pt x="544212" y="304372"/>
                  <a:pt x="546990" y="316871"/>
                </a:cubicBezTo>
                <a:cubicBezTo>
                  <a:pt x="555122" y="353463"/>
                  <a:pt x="536872" y="372789"/>
                  <a:pt x="519829" y="398352"/>
                </a:cubicBezTo>
                <a:cubicBezTo>
                  <a:pt x="514658" y="424207"/>
                  <a:pt x="509396" y="454254"/>
                  <a:pt x="501722" y="479833"/>
                </a:cubicBezTo>
                <a:cubicBezTo>
                  <a:pt x="496237" y="498114"/>
                  <a:pt x="488244" y="515637"/>
                  <a:pt x="483615" y="534154"/>
                </a:cubicBezTo>
                <a:cubicBezTo>
                  <a:pt x="455314" y="647365"/>
                  <a:pt x="491485" y="506611"/>
                  <a:pt x="465508" y="597528"/>
                </a:cubicBezTo>
                <a:cubicBezTo>
                  <a:pt x="462090" y="609492"/>
                  <a:pt x="459154" y="621595"/>
                  <a:pt x="456455" y="633742"/>
                </a:cubicBezTo>
                <a:cubicBezTo>
                  <a:pt x="453117" y="648764"/>
                  <a:pt x="452804" y="664602"/>
                  <a:pt x="447401" y="679010"/>
                </a:cubicBezTo>
                <a:cubicBezTo>
                  <a:pt x="443580" y="689198"/>
                  <a:pt x="435330" y="697117"/>
                  <a:pt x="429294" y="706170"/>
                </a:cubicBezTo>
                <a:cubicBezTo>
                  <a:pt x="432312" y="727295"/>
                  <a:pt x="434163" y="748619"/>
                  <a:pt x="438348" y="769544"/>
                </a:cubicBezTo>
                <a:cubicBezTo>
                  <a:pt x="440220" y="778902"/>
                  <a:pt x="447834" y="787172"/>
                  <a:pt x="447401" y="796705"/>
                </a:cubicBezTo>
                <a:cubicBezTo>
                  <a:pt x="444783" y="854301"/>
                  <a:pt x="437084" y="911594"/>
                  <a:pt x="429294" y="968720"/>
                </a:cubicBezTo>
                <a:cubicBezTo>
                  <a:pt x="428005" y="978176"/>
                  <a:pt x="426989" y="989133"/>
                  <a:pt x="420241" y="995881"/>
                </a:cubicBezTo>
                <a:cubicBezTo>
                  <a:pt x="410698" y="1005424"/>
                  <a:pt x="396098" y="1007952"/>
                  <a:pt x="384027" y="1013988"/>
                </a:cubicBezTo>
                <a:cubicBezTo>
                  <a:pt x="362236" y="1079363"/>
                  <a:pt x="385926" y="1001644"/>
                  <a:pt x="365920" y="1131683"/>
                </a:cubicBezTo>
                <a:cubicBezTo>
                  <a:pt x="364469" y="1141115"/>
                  <a:pt x="359885" y="1149790"/>
                  <a:pt x="356867" y="1158843"/>
                </a:cubicBezTo>
                <a:cubicBezTo>
                  <a:pt x="353849" y="1201093"/>
                  <a:pt x="352762" y="1243525"/>
                  <a:pt x="347813" y="1285592"/>
                </a:cubicBezTo>
                <a:cubicBezTo>
                  <a:pt x="346698" y="1295070"/>
                  <a:pt x="344722" y="1305300"/>
                  <a:pt x="338760" y="1312752"/>
                </a:cubicBezTo>
                <a:cubicBezTo>
                  <a:pt x="331963" y="1321249"/>
                  <a:pt x="320653" y="1324823"/>
                  <a:pt x="311599" y="1330859"/>
                </a:cubicBezTo>
                <a:cubicBezTo>
                  <a:pt x="308581" y="1342930"/>
                  <a:pt x="308111" y="1355944"/>
                  <a:pt x="302546" y="1367073"/>
                </a:cubicBezTo>
                <a:cubicBezTo>
                  <a:pt x="292814" y="1386537"/>
                  <a:pt x="266332" y="1421394"/>
                  <a:pt x="266332" y="1421394"/>
                </a:cubicBezTo>
                <a:cubicBezTo>
                  <a:pt x="269350" y="1433465"/>
                  <a:pt x="269821" y="1446479"/>
                  <a:pt x="275386" y="1457608"/>
                </a:cubicBezTo>
                <a:cubicBezTo>
                  <a:pt x="285118" y="1477072"/>
                  <a:pt x="311599" y="1511928"/>
                  <a:pt x="311599" y="1511928"/>
                </a:cubicBezTo>
                <a:cubicBezTo>
                  <a:pt x="320090" y="1545889"/>
                  <a:pt x="330098" y="1565465"/>
                  <a:pt x="311599" y="1602463"/>
                </a:cubicBezTo>
                <a:cubicBezTo>
                  <a:pt x="306733" y="1612195"/>
                  <a:pt x="293492" y="1614534"/>
                  <a:pt x="284439" y="1620570"/>
                </a:cubicBezTo>
                <a:cubicBezTo>
                  <a:pt x="262648" y="1685945"/>
                  <a:pt x="286338" y="1608226"/>
                  <a:pt x="266332" y="1738265"/>
                </a:cubicBezTo>
                <a:cubicBezTo>
                  <a:pt x="262584" y="1762629"/>
                  <a:pt x="252601" y="1772442"/>
                  <a:pt x="239172" y="1792586"/>
                </a:cubicBezTo>
                <a:cubicBezTo>
                  <a:pt x="237867" y="1799111"/>
                  <a:pt x="229017" y="1853086"/>
                  <a:pt x="221065" y="1865014"/>
                </a:cubicBezTo>
                <a:cubicBezTo>
                  <a:pt x="213963" y="1875667"/>
                  <a:pt x="202958" y="1883121"/>
                  <a:pt x="193904" y="1892174"/>
                </a:cubicBezTo>
                <a:cubicBezTo>
                  <a:pt x="190886" y="1904245"/>
                  <a:pt x="191753" y="1918035"/>
                  <a:pt x="184851" y="1928388"/>
                </a:cubicBezTo>
                <a:cubicBezTo>
                  <a:pt x="178816" y="1937441"/>
                  <a:pt x="166050" y="1939529"/>
                  <a:pt x="157691" y="1946495"/>
                </a:cubicBezTo>
                <a:cubicBezTo>
                  <a:pt x="147855" y="1954692"/>
                  <a:pt x="139584" y="1964602"/>
                  <a:pt x="130530" y="1973655"/>
                </a:cubicBezTo>
                <a:cubicBezTo>
                  <a:pt x="133548" y="1982709"/>
                  <a:pt x="135825" y="1992044"/>
                  <a:pt x="139584" y="2000816"/>
                </a:cubicBezTo>
                <a:cubicBezTo>
                  <a:pt x="144900" y="2013221"/>
                  <a:pt x="155472" y="2023717"/>
                  <a:pt x="157691" y="2037029"/>
                </a:cubicBezTo>
                <a:cubicBezTo>
                  <a:pt x="164654" y="2078810"/>
                  <a:pt x="163726" y="2121528"/>
                  <a:pt x="166744" y="2163778"/>
                </a:cubicBezTo>
                <a:cubicBezTo>
                  <a:pt x="160708" y="2215081"/>
                  <a:pt x="167027" y="2269414"/>
                  <a:pt x="148637" y="2317687"/>
                </a:cubicBezTo>
                <a:cubicBezTo>
                  <a:pt x="140890" y="2338023"/>
                  <a:pt x="94316" y="2353901"/>
                  <a:pt x="94316" y="2353901"/>
                </a:cubicBezTo>
                <a:cubicBezTo>
                  <a:pt x="92083" y="2360599"/>
                  <a:pt x="68270" y="2408221"/>
                  <a:pt x="103370" y="2408221"/>
                </a:cubicBezTo>
                <a:cubicBezTo>
                  <a:pt x="112913" y="2408221"/>
                  <a:pt x="85455" y="2384605"/>
                  <a:pt x="94316" y="2381061"/>
                </a:cubicBezTo>
                <a:cubicBezTo>
                  <a:pt x="108800" y="2375268"/>
                  <a:pt x="156826" y="2392844"/>
                  <a:pt x="175797" y="2399168"/>
                </a:cubicBezTo>
                <a:cubicBezTo>
                  <a:pt x="179848" y="2403219"/>
                  <a:pt x="222035" y="2441853"/>
                  <a:pt x="221065" y="2453489"/>
                </a:cubicBezTo>
                <a:cubicBezTo>
                  <a:pt x="216693" y="2505948"/>
                  <a:pt x="199816" y="2526102"/>
                  <a:pt x="175797" y="2562130"/>
                </a:cubicBezTo>
                <a:cubicBezTo>
                  <a:pt x="169799" y="2598119"/>
                  <a:pt x="167653" y="2642703"/>
                  <a:pt x="139584" y="2670772"/>
                </a:cubicBezTo>
                <a:cubicBezTo>
                  <a:pt x="131890" y="2678466"/>
                  <a:pt x="121477" y="2682843"/>
                  <a:pt x="112423" y="2688879"/>
                </a:cubicBezTo>
                <a:cubicBezTo>
                  <a:pt x="103370" y="2700950"/>
                  <a:pt x="98759" y="2718345"/>
                  <a:pt x="85263" y="2725093"/>
                </a:cubicBezTo>
                <a:cubicBezTo>
                  <a:pt x="63398" y="2736025"/>
                  <a:pt x="45589" y="2697269"/>
                  <a:pt x="39995" y="2688879"/>
                </a:cubicBezTo>
                <a:cubicBezTo>
                  <a:pt x="43013" y="2743200"/>
                  <a:pt x="35854" y="2799061"/>
                  <a:pt x="49049" y="2851841"/>
                </a:cubicBezTo>
                <a:cubicBezTo>
                  <a:pt x="52322" y="2864934"/>
                  <a:pt x="75720" y="2860405"/>
                  <a:pt x="85263" y="2869948"/>
                </a:cubicBezTo>
                <a:cubicBezTo>
                  <a:pt x="92011" y="2876696"/>
                  <a:pt x="91298" y="2888055"/>
                  <a:pt x="94316" y="2897109"/>
                </a:cubicBezTo>
                <a:cubicBezTo>
                  <a:pt x="89773" y="2915280"/>
                  <a:pt x="85913" y="2947979"/>
                  <a:pt x="67156" y="2960483"/>
                </a:cubicBezTo>
                <a:cubicBezTo>
                  <a:pt x="56803" y="2967385"/>
                  <a:pt x="43013" y="2966518"/>
                  <a:pt x="30942" y="2969536"/>
                </a:cubicBezTo>
                <a:cubicBezTo>
                  <a:pt x="-18760" y="3044090"/>
                  <a:pt x="1594" y="3001876"/>
                  <a:pt x="21889" y="3177766"/>
                </a:cubicBezTo>
                <a:cubicBezTo>
                  <a:pt x="24077" y="3196727"/>
                  <a:pt x="33959" y="3213980"/>
                  <a:pt x="39995" y="3232087"/>
                </a:cubicBezTo>
                <a:cubicBezTo>
                  <a:pt x="50352" y="3263160"/>
                  <a:pt x="48807" y="3268059"/>
                  <a:pt x="76209" y="3295461"/>
                </a:cubicBezTo>
                <a:cubicBezTo>
                  <a:pt x="83903" y="3303155"/>
                  <a:pt x="94316" y="3307532"/>
                  <a:pt x="103370" y="3313568"/>
                </a:cubicBezTo>
                <a:cubicBezTo>
                  <a:pt x="109406" y="3331675"/>
                  <a:pt x="116848" y="3349372"/>
                  <a:pt x="121477" y="3367889"/>
                </a:cubicBezTo>
                <a:cubicBezTo>
                  <a:pt x="124495" y="3379960"/>
                  <a:pt x="125629" y="3392666"/>
                  <a:pt x="130530" y="3404103"/>
                </a:cubicBezTo>
                <a:cubicBezTo>
                  <a:pt x="134816" y="3414104"/>
                  <a:pt x="142601" y="3422210"/>
                  <a:pt x="148637" y="3431263"/>
                </a:cubicBezTo>
                <a:cubicBezTo>
                  <a:pt x="151655" y="3443334"/>
                  <a:pt x="152790" y="3456040"/>
                  <a:pt x="157691" y="3467477"/>
                </a:cubicBezTo>
                <a:cubicBezTo>
                  <a:pt x="161977" y="3477478"/>
                  <a:pt x="170399" y="3485190"/>
                  <a:pt x="175797" y="3494637"/>
                </a:cubicBezTo>
                <a:cubicBezTo>
                  <a:pt x="182493" y="3506355"/>
                  <a:pt x="187868" y="3518780"/>
                  <a:pt x="193904" y="3530851"/>
                </a:cubicBezTo>
                <a:cubicBezTo>
                  <a:pt x="289693" y="3506905"/>
                  <a:pt x="176898" y="3539416"/>
                  <a:pt x="257279" y="3503691"/>
                </a:cubicBezTo>
                <a:cubicBezTo>
                  <a:pt x="274720" y="3495939"/>
                  <a:pt x="311599" y="3485584"/>
                  <a:pt x="311599" y="3485584"/>
                </a:cubicBezTo>
                <a:cubicBezTo>
                  <a:pt x="320653" y="3476530"/>
                  <a:pt x="330563" y="3468259"/>
                  <a:pt x="338760" y="3458423"/>
                </a:cubicBezTo>
                <a:cubicBezTo>
                  <a:pt x="361113" y="3431599"/>
                  <a:pt x="349603" y="3427909"/>
                  <a:pt x="384027" y="3413156"/>
                </a:cubicBezTo>
                <a:cubicBezTo>
                  <a:pt x="395464" y="3408255"/>
                  <a:pt x="408170" y="3407121"/>
                  <a:pt x="420241" y="3404103"/>
                </a:cubicBezTo>
                <a:cubicBezTo>
                  <a:pt x="426277" y="3395049"/>
                  <a:pt x="438348" y="3387823"/>
                  <a:pt x="438348" y="3376942"/>
                </a:cubicBezTo>
                <a:cubicBezTo>
                  <a:pt x="438348" y="3366061"/>
                  <a:pt x="427520" y="3357870"/>
                  <a:pt x="420241" y="3349782"/>
                </a:cubicBezTo>
                <a:cubicBezTo>
                  <a:pt x="401041" y="3328449"/>
                  <a:pt x="362833" y="3284865"/>
                  <a:pt x="329706" y="3268301"/>
                </a:cubicBezTo>
                <a:cubicBezTo>
                  <a:pt x="288875" y="3247885"/>
                  <a:pt x="314305" y="3273572"/>
                  <a:pt x="275386" y="3241140"/>
                </a:cubicBezTo>
                <a:cubicBezTo>
                  <a:pt x="249243" y="3219354"/>
                  <a:pt x="247923" y="3213527"/>
                  <a:pt x="230118" y="3186819"/>
                </a:cubicBezTo>
                <a:cubicBezTo>
                  <a:pt x="227100" y="3177766"/>
                  <a:pt x="225699" y="3168001"/>
                  <a:pt x="221065" y="3159659"/>
                </a:cubicBezTo>
                <a:cubicBezTo>
                  <a:pt x="210497" y="3140636"/>
                  <a:pt x="191733" y="3125983"/>
                  <a:pt x="184851" y="3105338"/>
                </a:cubicBezTo>
                <a:lnTo>
                  <a:pt x="166744" y="3051018"/>
                </a:lnTo>
                <a:cubicBezTo>
                  <a:pt x="176104" y="3027618"/>
                  <a:pt x="198309" y="2974673"/>
                  <a:pt x="202958" y="2951429"/>
                </a:cubicBezTo>
                <a:cubicBezTo>
                  <a:pt x="205418" y="2939130"/>
                  <a:pt x="215583" y="2884565"/>
                  <a:pt x="221065" y="2869948"/>
                </a:cubicBezTo>
                <a:cubicBezTo>
                  <a:pt x="225804" y="2857311"/>
                  <a:pt x="233856" y="2846139"/>
                  <a:pt x="239172" y="2833734"/>
                </a:cubicBezTo>
                <a:cubicBezTo>
                  <a:pt x="242931" y="2824963"/>
                  <a:pt x="243957" y="2815110"/>
                  <a:pt x="248225" y="2806574"/>
                </a:cubicBezTo>
                <a:cubicBezTo>
                  <a:pt x="253091" y="2796842"/>
                  <a:pt x="260934" y="2788861"/>
                  <a:pt x="266332" y="2779414"/>
                </a:cubicBezTo>
                <a:cubicBezTo>
                  <a:pt x="312283" y="2699000"/>
                  <a:pt x="258427" y="2782219"/>
                  <a:pt x="302546" y="2716039"/>
                </a:cubicBezTo>
                <a:cubicBezTo>
                  <a:pt x="305564" y="2706986"/>
                  <a:pt x="311599" y="2698422"/>
                  <a:pt x="311599" y="2688879"/>
                </a:cubicBezTo>
                <a:cubicBezTo>
                  <a:pt x="311599" y="2646522"/>
                  <a:pt x="307224" y="2604228"/>
                  <a:pt x="302546" y="2562130"/>
                </a:cubicBezTo>
                <a:cubicBezTo>
                  <a:pt x="301172" y="2549764"/>
                  <a:pt x="296191" y="2538063"/>
                  <a:pt x="293492" y="2525917"/>
                </a:cubicBezTo>
                <a:cubicBezTo>
                  <a:pt x="290154" y="2510895"/>
                  <a:pt x="287457" y="2495738"/>
                  <a:pt x="284439" y="2480649"/>
                </a:cubicBezTo>
                <a:cubicBezTo>
                  <a:pt x="288854" y="2398975"/>
                  <a:pt x="241907" y="2213007"/>
                  <a:pt x="320653" y="2118511"/>
                </a:cubicBezTo>
                <a:cubicBezTo>
                  <a:pt x="328850" y="2108675"/>
                  <a:pt x="338760" y="2100404"/>
                  <a:pt x="347813" y="2091350"/>
                </a:cubicBezTo>
                <a:cubicBezTo>
                  <a:pt x="353849" y="2073243"/>
                  <a:pt x="365012" y="2056094"/>
                  <a:pt x="365920" y="2037029"/>
                </a:cubicBezTo>
                <a:cubicBezTo>
                  <a:pt x="371120" y="1927829"/>
                  <a:pt x="337994" y="1874834"/>
                  <a:pt x="402134" y="1810693"/>
                </a:cubicBezTo>
                <a:cubicBezTo>
                  <a:pt x="409828" y="1802999"/>
                  <a:pt x="420241" y="1798622"/>
                  <a:pt x="429294" y="1792586"/>
                </a:cubicBezTo>
                <a:cubicBezTo>
                  <a:pt x="432312" y="1783532"/>
                  <a:pt x="434080" y="1773961"/>
                  <a:pt x="438348" y="1765425"/>
                </a:cubicBezTo>
                <a:cubicBezTo>
                  <a:pt x="443214" y="1755693"/>
                  <a:pt x="452169" y="1748266"/>
                  <a:pt x="456455" y="1738265"/>
                </a:cubicBezTo>
                <a:cubicBezTo>
                  <a:pt x="461356" y="1726828"/>
                  <a:pt x="462490" y="1714122"/>
                  <a:pt x="465508" y="1702051"/>
                </a:cubicBezTo>
                <a:cubicBezTo>
                  <a:pt x="468526" y="1539089"/>
                  <a:pt x="462949" y="1375740"/>
                  <a:pt x="474562" y="1213164"/>
                </a:cubicBezTo>
                <a:cubicBezTo>
                  <a:pt x="475337" y="1202311"/>
                  <a:pt x="493363" y="1202023"/>
                  <a:pt x="501722" y="1195057"/>
                </a:cubicBezTo>
                <a:cubicBezTo>
                  <a:pt x="511558" y="1186860"/>
                  <a:pt x="519829" y="1176950"/>
                  <a:pt x="528883" y="1167897"/>
                </a:cubicBezTo>
                <a:cubicBezTo>
                  <a:pt x="534919" y="1137719"/>
                  <a:pt x="537258" y="1106559"/>
                  <a:pt x="546990" y="1077362"/>
                </a:cubicBezTo>
                <a:cubicBezTo>
                  <a:pt x="550008" y="1068309"/>
                  <a:pt x="553421" y="1059378"/>
                  <a:pt x="556043" y="1050202"/>
                </a:cubicBezTo>
                <a:cubicBezTo>
                  <a:pt x="559461" y="1038238"/>
                  <a:pt x="558194" y="1024341"/>
                  <a:pt x="565096" y="1013988"/>
                </a:cubicBezTo>
                <a:cubicBezTo>
                  <a:pt x="571132" y="1004934"/>
                  <a:pt x="583898" y="1002847"/>
                  <a:pt x="592257" y="995881"/>
                </a:cubicBezTo>
                <a:cubicBezTo>
                  <a:pt x="661958" y="937796"/>
                  <a:pt x="579149" y="995563"/>
                  <a:pt x="646578" y="950614"/>
                </a:cubicBezTo>
                <a:cubicBezTo>
                  <a:pt x="639651" y="867493"/>
                  <a:pt x="625560" y="758879"/>
                  <a:pt x="646578" y="679010"/>
                </a:cubicBezTo>
                <a:cubicBezTo>
                  <a:pt x="649745" y="666977"/>
                  <a:pt x="670721" y="672974"/>
                  <a:pt x="682792" y="669956"/>
                </a:cubicBezTo>
                <a:lnTo>
                  <a:pt x="737112" y="615635"/>
                </a:lnTo>
                <a:lnTo>
                  <a:pt x="764273" y="588475"/>
                </a:lnTo>
                <a:cubicBezTo>
                  <a:pt x="792538" y="503677"/>
                  <a:pt x="746234" y="629098"/>
                  <a:pt x="800487" y="534154"/>
                </a:cubicBezTo>
                <a:cubicBezTo>
                  <a:pt x="806660" y="523351"/>
                  <a:pt x="806522" y="510011"/>
                  <a:pt x="809540" y="497940"/>
                </a:cubicBezTo>
                <a:cubicBezTo>
                  <a:pt x="800487" y="494922"/>
                  <a:pt x="791151" y="492646"/>
                  <a:pt x="782380" y="488887"/>
                </a:cubicBezTo>
                <a:cubicBezTo>
                  <a:pt x="704060" y="455321"/>
                  <a:pt x="782708" y="482961"/>
                  <a:pt x="719005" y="461726"/>
                </a:cubicBezTo>
                <a:cubicBezTo>
                  <a:pt x="712969" y="449655"/>
                  <a:pt x="706214" y="437918"/>
                  <a:pt x="700898" y="425513"/>
                </a:cubicBezTo>
                <a:cubicBezTo>
                  <a:pt x="697139" y="416741"/>
                  <a:pt x="697139" y="406293"/>
                  <a:pt x="691845" y="398352"/>
                </a:cubicBezTo>
                <a:cubicBezTo>
                  <a:pt x="684743" y="387699"/>
                  <a:pt x="673738" y="380245"/>
                  <a:pt x="664685" y="371192"/>
                </a:cubicBezTo>
                <a:cubicBezTo>
                  <a:pt x="661667" y="362138"/>
                  <a:pt x="658142" y="353238"/>
                  <a:pt x="655631" y="344031"/>
                </a:cubicBezTo>
                <a:cubicBezTo>
                  <a:pt x="649083" y="320023"/>
                  <a:pt x="643560" y="295746"/>
                  <a:pt x="637524" y="271604"/>
                </a:cubicBezTo>
                <a:cubicBezTo>
                  <a:pt x="634506" y="259533"/>
                  <a:pt x="632406" y="247194"/>
                  <a:pt x="628471" y="235390"/>
                </a:cubicBezTo>
                <a:lnTo>
                  <a:pt x="619417" y="208229"/>
                </a:lnTo>
                <a:cubicBezTo>
                  <a:pt x="648928" y="134453"/>
                  <a:pt x="653807" y="141172"/>
                  <a:pt x="628471" y="27160"/>
                </a:cubicBezTo>
                <a:cubicBezTo>
                  <a:pt x="625693" y="14661"/>
                  <a:pt x="610364" y="9053"/>
                  <a:pt x="601310" y="0"/>
                </a:cubicBezTo>
                <a:cubicBezTo>
                  <a:pt x="592257" y="6036"/>
                  <a:pt x="583882" y="13241"/>
                  <a:pt x="574150" y="18107"/>
                </a:cubicBezTo>
                <a:cubicBezTo>
                  <a:pt x="565614" y="22375"/>
                  <a:pt x="554442" y="21199"/>
                  <a:pt x="546990" y="27160"/>
                </a:cubicBezTo>
                <a:cubicBezTo>
                  <a:pt x="538493" y="33957"/>
                  <a:pt x="537380" y="47523"/>
                  <a:pt x="528883" y="54320"/>
                </a:cubicBezTo>
                <a:cubicBezTo>
                  <a:pt x="521431" y="60282"/>
                  <a:pt x="510258" y="59106"/>
                  <a:pt x="501722" y="63374"/>
                </a:cubicBezTo>
                <a:cubicBezTo>
                  <a:pt x="497905" y="65283"/>
                  <a:pt x="479089" y="101097"/>
                  <a:pt x="474562" y="108641"/>
                </a:cubicBezTo>
                <a:close/>
              </a:path>
            </a:pathLst>
          </a:custGeom>
          <a:ln w="571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 smtClean="0">
                <a:solidFill>
                  <a:srgbClr val="FF0000"/>
                </a:solidFill>
              </a:rPr>
              <a:t>3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3927955" y="1421394"/>
            <a:ext cx="1241574" cy="1756372"/>
          </a:xfrm>
          <a:custGeom>
            <a:avLst/>
            <a:gdLst>
              <a:gd name="connsiteX0" fmla="*/ 1087665 w 1241574"/>
              <a:gd name="connsiteY0" fmla="*/ 371192 h 1756372"/>
              <a:gd name="connsiteX1" fmla="*/ 1087665 w 1241574"/>
              <a:gd name="connsiteY1" fmla="*/ 371192 h 1756372"/>
              <a:gd name="connsiteX2" fmla="*/ 1078611 w 1241574"/>
              <a:gd name="connsiteY2" fmla="*/ 217283 h 1756372"/>
              <a:gd name="connsiteX3" fmla="*/ 1042397 w 1241574"/>
              <a:gd name="connsiteY3" fmla="*/ 172016 h 1756372"/>
              <a:gd name="connsiteX4" fmla="*/ 861328 w 1241574"/>
              <a:gd name="connsiteY4" fmla="*/ 162962 h 1756372"/>
              <a:gd name="connsiteX5" fmla="*/ 825114 w 1241574"/>
              <a:gd name="connsiteY5" fmla="*/ 117695 h 1756372"/>
              <a:gd name="connsiteX6" fmla="*/ 807007 w 1241574"/>
              <a:gd name="connsiteY6" fmla="*/ 90535 h 1756372"/>
              <a:gd name="connsiteX7" fmla="*/ 779847 w 1241574"/>
              <a:gd name="connsiteY7" fmla="*/ 63374 h 1756372"/>
              <a:gd name="connsiteX8" fmla="*/ 761740 w 1241574"/>
              <a:gd name="connsiteY8" fmla="*/ 36214 h 1756372"/>
              <a:gd name="connsiteX9" fmla="*/ 707419 w 1241574"/>
              <a:gd name="connsiteY9" fmla="*/ 0 h 1756372"/>
              <a:gd name="connsiteX10" fmla="*/ 625938 w 1241574"/>
              <a:gd name="connsiteY10" fmla="*/ 9054 h 1756372"/>
              <a:gd name="connsiteX11" fmla="*/ 607831 w 1241574"/>
              <a:gd name="connsiteY11" fmla="*/ 54321 h 1756372"/>
              <a:gd name="connsiteX12" fmla="*/ 571617 w 1241574"/>
              <a:gd name="connsiteY12" fmla="*/ 108642 h 1756372"/>
              <a:gd name="connsiteX13" fmla="*/ 562564 w 1241574"/>
              <a:gd name="connsiteY13" fmla="*/ 144856 h 1756372"/>
              <a:gd name="connsiteX14" fmla="*/ 490136 w 1241574"/>
              <a:gd name="connsiteY14" fmla="*/ 172016 h 1756372"/>
              <a:gd name="connsiteX15" fmla="*/ 435815 w 1241574"/>
              <a:gd name="connsiteY15" fmla="*/ 190123 h 1756372"/>
              <a:gd name="connsiteX16" fmla="*/ 408655 w 1241574"/>
              <a:gd name="connsiteY16" fmla="*/ 217283 h 1756372"/>
              <a:gd name="connsiteX17" fmla="*/ 381495 w 1241574"/>
              <a:gd name="connsiteY17" fmla="*/ 235390 h 1756372"/>
              <a:gd name="connsiteX18" fmla="*/ 363388 w 1241574"/>
              <a:gd name="connsiteY18" fmla="*/ 262551 h 1756372"/>
              <a:gd name="connsiteX19" fmla="*/ 327174 w 1241574"/>
              <a:gd name="connsiteY19" fmla="*/ 271604 h 1756372"/>
              <a:gd name="connsiteX20" fmla="*/ 309067 w 1241574"/>
              <a:gd name="connsiteY20" fmla="*/ 334978 h 1756372"/>
              <a:gd name="connsiteX21" fmla="*/ 281906 w 1241574"/>
              <a:gd name="connsiteY21" fmla="*/ 353085 h 1756372"/>
              <a:gd name="connsiteX22" fmla="*/ 227586 w 1241574"/>
              <a:gd name="connsiteY22" fmla="*/ 389299 h 1756372"/>
              <a:gd name="connsiteX23" fmla="*/ 127997 w 1241574"/>
              <a:gd name="connsiteY23" fmla="*/ 371192 h 1756372"/>
              <a:gd name="connsiteX24" fmla="*/ 91784 w 1241574"/>
              <a:gd name="connsiteY24" fmla="*/ 362139 h 1756372"/>
              <a:gd name="connsiteX25" fmla="*/ 73677 w 1241574"/>
              <a:gd name="connsiteY25" fmla="*/ 334978 h 1756372"/>
              <a:gd name="connsiteX26" fmla="*/ 37463 w 1241574"/>
              <a:gd name="connsiteY26" fmla="*/ 344032 h 1756372"/>
              <a:gd name="connsiteX27" fmla="*/ 1249 w 1241574"/>
              <a:gd name="connsiteY27" fmla="*/ 398353 h 1756372"/>
              <a:gd name="connsiteX28" fmla="*/ 19356 w 1241574"/>
              <a:gd name="connsiteY28" fmla="*/ 425513 h 1756372"/>
              <a:gd name="connsiteX29" fmla="*/ 37463 w 1241574"/>
              <a:gd name="connsiteY29" fmla="*/ 479834 h 1756372"/>
              <a:gd name="connsiteX30" fmla="*/ 10302 w 1241574"/>
              <a:gd name="connsiteY30" fmla="*/ 488887 h 1756372"/>
              <a:gd name="connsiteX31" fmla="*/ 1249 w 1241574"/>
              <a:gd name="connsiteY31" fmla="*/ 516048 h 1756372"/>
              <a:gd name="connsiteX32" fmla="*/ 37463 w 1241574"/>
              <a:gd name="connsiteY32" fmla="*/ 534155 h 1756372"/>
              <a:gd name="connsiteX33" fmla="*/ 91784 w 1241574"/>
              <a:gd name="connsiteY33" fmla="*/ 561315 h 1756372"/>
              <a:gd name="connsiteX34" fmla="*/ 118944 w 1241574"/>
              <a:gd name="connsiteY34" fmla="*/ 588475 h 1756372"/>
              <a:gd name="connsiteX35" fmla="*/ 137051 w 1241574"/>
              <a:gd name="connsiteY35" fmla="*/ 615636 h 1756372"/>
              <a:gd name="connsiteX36" fmla="*/ 173265 w 1241574"/>
              <a:gd name="connsiteY36" fmla="*/ 642796 h 1756372"/>
              <a:gd name="connsiteX37" fmla="*/ 200425 w 1241574"/>
              <a:gd name="connsiteY37" fmla="*/ 669956 h 1756372"/>
              <a:gd name="connsiteX38" fmla="*/ 218532 w 1241574"/>
              <a:gd name="connsiteY38" fmla="*/ 733331 h 1756372"/>
              <a:gd name="connsiteX39" fmla="*/ 254746 w 1241574"/>
              <a:gd name="connsiteY39" fmla="*/ 787652 h 1756372"/>
              <a:gd name="connsiteX40" fmla="*/ 281906 w 1241574"/>
              <a:gd name="connsiteY40" fmla="*/ 805758 h 1756372"/>
              <a:gd name="connsiteX41" fmla="*/ 300013 w 1241574"/>
              <a:gd name="connsiteY41" fmla="*/ 860079 h 1756372"/>
              <a:gd name="connsiteX42" fmla="*/ 309067 w 1241574"/>
              <a:gd name="connsiteY42" fmla="*/ 887240 h 1756372"/>
              <a:gd name="connsiteX43" fmla="*/ 327174 w 1241574"/>
              <a:gd name="connsiteY43" fmla="*/ 914400 h 1756372"/>
              <a:gd name="connsiteX44" fmla="*/ 345281 w 1241574"/>
              <a:gd name="connsiteY44" fmla="*/ 986828 h 1756372"/>
              <a:gd name="connsiteX45" fmla="*/ 381495 w 1241574"/>
              <a:gd name="connsiteY45" fmla="*/ 1059256 h 1756372"/>
              <a:gd name="connsiteX46" fmla="*/ 399601 w 1241574"/>
              <a:gd name="connsiteY46" fmla="*/ 1086416 h 1756372"/>
              <a:gd name="connsiteX47" fmla="*/ 435815 w 1241574"/>
              <a:gd name="connsiteY47" fmla="*/ 1131683 h 1756372"/>
              <a:gd name="connsiteX48" fmla="*/ 453922 w 1241574"/>
              <a:gd name="connsiteY48" fmla="*/ 1186004 h 1756372"/>
              <a:gd name="connsiteX49" fmla="*/ 462976 w 1241574"/>
              <a:gd name="connsiteY49" fmla="*/ 1213164 h 1756372"/>
              <a:gd name="connsiteX50" fmla="*/ 499190 w 1241574"/>
              <a:gd name="connsiteY50" fmla="*/ 1267485 h 1756372"/>
              <a:gd name="connsiteX51" fmla="*/ 517296 w 1241574"/>
              <a:gd name="connsiteY51" fmla="*/ 1294646 h 1756372"/>
              <a:gd name="connsiteX52" fmla="*/ 535403 w 1241574"/>
              <a:gd name="connsiteY52" fmla="*/ 1321806 h 1756372"/>
              <a:gd name="connsiteX53" fmla="*/ 526350 w 1241574"/>
              <a:gd name="connsiteY53" fmla="*/ 1367073 h 1756372"/>
              <a:gd name="connsiteX54" fmla="*/ 499190 w 1241574"/>
              <a:gd name="connsiteY54" fmla="*/ 1403287 h 1756372"/>
              <a:gd name="connsiteX55" fmla="*/ 508243 w 1241574"/>
              <a:gd name="connsiteY55" fmla="*/ 1439501 h 1756372"/>
              <a:gd name="connsiteX56" fmla="*/ 553510 w 1241574"/>
              <a:gd name="connsiteY56" fmla="*/ 1484768 h 1756372"/>
              <a:gd name="connsiteX57" fmla="*/ 571617 w 1241574"/>
              <a:gd name="connsiteY57" fmla="*/ 1511929 h 1756372"/>
              <a:gd name="connsiteX58" fmla="*/ 625938 w 1241574"/>
              <a:gd name="connsiteY58" fmla="*/ 1530036 h 1756372"/>
              <a:gd name="connsiteX59" fmla="*/ 788900 w 1241574"/>
              <a:gd name="connsiteY59" fmla="*/ 1548143 h 1756372"/>
              <a:gd name="connsiteX60" fmla="*/ 816061 w 1241574"/>
              <a:gd name="connsiteY60" fmla="*/ 1575303 h 1756372"/>
              <a:gd name="connsiteX61" fmla="*/ 870382 w 1241574"/>
              <a:gd name="connsiteY61" fmla="*/ 1611517 h 1756372"/>
              <a:gd name="connsiteX62" fmla="*/ 897542 w 1241574"/>
              <a:gd name="connsiteY62" fmla="*/ 1629624 h 1756372"/>
              <a:gd name="connsiteX63" fmla="*/ 924702 w 1241574"/>
              <a:gd name="connsiteY63" fmla="*/ 1647731 h 1756372"/>
              <a:gd name="connsiteX64" fmla="*/ 951863 w 1241574"/>
              <a:gd name="connsiteY64" fmla="*/ 1665838 h 1756372"/>
              <a:gd name="connsiteX65" fmla="*/ 1006184 w 1241574"/>
              <a:gd name="connsiteY65" fmla="*/ 1711105 h 1756372"/>
              <a:gd name="connsiteX66" fmla="*/ 1069558 w 1241574"/>
              <a:gd name="connsiteY66" fmla="*/ 1756372 h 1756372"/>
              <a:gd name="connsiteX67" fmla="*/ 1114825 w 1241574"/>
              <a:gd name="connsiteY67" fmla="*/ 1692998 h 1756372"/>
              <a:gd name="connsiteX68" fmla="*/ 1141986 w 1241574"/>
              <a:gd name="connsiteY68" fmla="*/ 1683945 h 1756372"/>
              <a:gd name="connsiteX69" fmla="*/ 1187253 w 1241574"/>
              <a:gd name="connsiteY69" fmla="*/ 1674891 h 1756372"/>
              <a:gd name="connsiteX70" fmla="*/ 1205360 w 1241574"/>
              <a:gd name="connsiteY70" fmla="*/ 1647731 h 1756372"/>
              <a:gd name="connsiteX71" fmla="*/ 1205360 w 1241574"/>
              <a:gd name="connsiteY71" fmla="*/ 1557196 h 1756372"/>
              <a:gd name="connsiteX72" fmla="*/ 1178199 w 1241574"/>
              <a:gd name="connsiteY72" fmla="*/ 1539089 h 1756372"/>
              <a:gd name="connsiteX73" fmla="*/ 1178199 w 1241574"/>
              <a:gd name="connsiteY73" fmla="*/ 1439501 h 1756372"/>
              <a:gd name="connsiteX74" fmla="*/ 1187253 w 1241574"/>
              <a:gd name="connsiteY74" fmla="*/ 1403287 h 1756372"/>
              <a:gd name="connsiteX75" fmla="*/ 1223467 w 1241574"/>
              <a:gd name="connsiteY75" fmla="*/ 1348966 h 1756372"/>
              <a:gd name="connsiteX76" fmla="*/ 1232520 w 1241574"/>
              <a:gd name="connsiteY76" fmla="*/ 1231271 h 1756372"/>
              <a:gd name="connsiteX77" fmla="*/ 1241574 w 1241574"/>
              <a:gd name="connsiteY77" fmla="*/ 1204111 h 1756372"/>
              <a:gd name="connsiteX78" fmla="*/ 1232520 w 1241574"/>
              <a:gd name="connsiteY78" fmla="*/ 1086416 h 1756372"/>
              <a:gd name="connsiteX79" fmla="*/ 1223467 w 1241574"/>
              <a:gd name="connsiteY79" fmla="*/ 1059256 h 1756372"/>
              <a:gd name="connsiteX80" fmla="*/ 1141986 w 1241574"/>
              <a:gd name="connsiteY80" fmla="*/ 1013988 h 1756372"/>
              <a:gd name="connsiteX81" fmla="*/ 1114825 w 1241574"/>
              <a:gd name="connsiteY81" fmla="*/ 1004935 h 1756372"/>
              <a:gd name="connsiteX82" fmla="*/ 1069558 w 1241574"/>
              <a:gd name="connsiteY82" fmla="*/ 941560 h 1756372"/>
              <a:gd name="connsiteX83" fmla="*/ 1042397 w 1241574"/>
              <a:gd name="connsiteY83" fmla="*/ 959667 h 1756372"/>
              <a:gd name="connsiteX84" fmla="*/ 1015237 w 1241574"/>
              <a:gd name="connsiteY84" fmla="*/ 941560 h 1756372"/>
              <a:gd name="connsiteX85" fmla="*/ 988077 w 1241574"/>
              <a:gd name="connsiteY85" fmla="*/ 932507 h 1756372"/>
              <a:gd name="connsiteX86" fmla="*/ 960916 w 1241574"/>
              <a:gd name="connsiteY86" fmla="*/ 914400 h 1756372"/>
              <a:gd name="connsiteX87" fmla="*/ 879435 w 1241574"/>
              <a:gd name="connsiteY87" fmla="*/ 878186 h 1756372"/>
              <a:gd name="connsiteX88" fmla="*/ 816061 w 1241574"/>
              <a:gd name="connsiteY88" fmla="*/ 814812 h 1756372"/>
              <a:gd name="connsiteX89" fmla="*/ 779847 w 1241574"/>
              <a:gd name="connsiteY89" fmla="*/ 769545 h 1756372"/>
              <a:gd name="connsiteX90" fmla="*/ 734580 w 1241574"/>
              <a:gd name="connsiteY90" fmla="*/ 724277 h 1756372"/>
              <a:gd name="connsiteX91" fmla="*/ 716473 w 1241574"/>
              <a:gd name="connsiteY91" fmla="*/ 697117 h 1756372"/>
              <a:gd name="connsiteX92" fmla="*/ 761740 w 1241574"/>
              <a:gd name="connsiteY92" fmla="*/ 588475 h 1756372"/>
              <a:gd name="connsiteX93" fmla="*/ 788900 w 1241574"/>
              <a:gd name="connsiteY93" fmla="*/ 534155 h 1756372"/>
              <a:gd name="connsiteX94" fmla="*/ 816061 w 1241574"/>
              <a:gd name="connsiteY94" fmla="*/ 434566 h 1756372"/>
              <a:gd name="connsiteX95" fmla="*/ 843221 w 1241574"/>
              <a:gd name="connsiteY95" fmla="*/ 416459 h 1756372"/>
              <a:gd name="connsiteX96" fmla="*/ 879435 w 1241574"/>
              <a:gd name="connsiteY96" fmla="*/ 407406 h 1756372"/>
              <a:gd name="connsiteX97" fmla="*/ 1087665 w 1241574"/>
              <a:gd name="connsiteY97" fmla="*/ 371192 h 1756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1241574" h="1756372">
                <a:moveTo>
                  <a:pt x="1087665" y="371192"/>
                </a:moveTo>
                <a:lnTo>
                  <a:pt x="1087665" y="371192"/>
                </a:lnTo>
                <a:cubicBezTo>
                  <a:pt x="1084647" y="319889"/>
                  <a:pt x="1083725" y="268420"/>
                  <a:pt x="1078611" y="217283"/>
                </a:cubicBezTo>
                <a:cubicBezTo>
                  <a:pt x="1076651" y="197682"/>
                  <a:pt x="1065488" y="175028"/>
                  <a:pt x="1042397" y="172016"/>
                </a:cubicBezTo>
                <a:cubicBezTo>
                  <a:pt x="982473" y="164200"/>
                  <a:pt x="921684" y="165980"/>
                  <a:pt x="861328" y="162962"/>
                </a:cubicBezTo>
                <a:cubicBezTo>
                  <a:pt x="843704" y="110088"/>
                  <a:pt x="866065" y="158645"/>
                  <a:pt x="825114" y="117695"/>
                </a:cubicBezTo>
                <a:cubicBezTo>
                  <a:pt x="817420" y="110001"/>
                  <a:pt x="813973" y="98894"/>
                  <a:pt x="807007" y="90535"/>
                </a:cubicBezTo>
                <a:cubicBezTo>
                  <a:pt x="798810" y="80699"/>
                  <a:pt x="788044" y="73210"/>
                  <a:pt x="779847" y="63374"/>
                </a:cubicBezTo>
                <a:cubicBezTo>
                  <a:pt x="772881" y="55015"/>
                  <a:pt x="769929" y="43379"/>
                  <a:pt x="761740" y="36214"/>
                </a:cubicBezTo>
                <a:cubicBezTo>
                  <a:pt x="745362" y="21884"/>
                  <a:pt x="707419" y="0"/>
                  <a:pt x="707419" y="0"/>
                </a:cubicBezTo>
                <a:cubicBezTo>
                  <a:pt x="680259" y="3018"/>
                  <a:pt x="649929" y="-4032"/>
                  <a:pt x="625938" y="9054"/>
                </a:cubicBezTo>
                <a:cubicBezTo>
                  <a:pt x="611671" y="16836"/>
                  <a:pt x="615613" y="40054"/>
                  <a:pt x="607831" y="54321"/>
                </a:cubicBezTo>
                <a:cubicBezTo>
                  <a:pt x="597410" y="73426"/>
                  <a:pt x="571617" y="108642"/>
                  <a:pt x="571617" y="108642"/>
                </a:cubicBezTo>
                <a:cubicBezTo>
                  <a:pt x="568599" y="120713"/>
                  <a:pt x="570530" y="135297"/>
                  <a:pt x="562564" y="144856"/>
                </a:cubicBezTo>
                <a:cubicBezTo>
                  <a:pt x="549074" y="161044"/>
                  <a:pt x="508231" y="166587"/>
                  <a:pt x="490136" y="172016"/>
                </a:cubicBezTo>
                <a:cubicBezTo>
                  <a:pt x="471855" y="177501"/>
                  <a:pt x="435815" y="190123"/>
                  <a:pt x="435815" y="190123"/>
                </a:cubicBezTo>
                <a:cubicBezTo>
                  <a:pt x="426762" y="199176"/>
                  <a:pt x="418491" y="209086"/>
                  <a:pt x="408655" y="217283"/>
                </a:cubicBezTo>
                <a:cubicBezTo>
                  <a:pt x="400296" y="224249"/>
                  <a:pt x="389189" y="227696"/>
                  <a:pt x="381495" y="235390"/>
                </a:cubicBezTo>
                <a:cubicBezTo>
                  <a:pt x="373801" y="243084"/>
                  <a:pt x="372442" y="256515"/>
                  <a:pt x="363388" y="262551"/>
                </a:cubicBezTo>
                <a:cubicBezTo>
                  <a:pt x="353035" y="269453"/>
                  <a:pt x="339245" y="268586"/>
                  <a:pt x="327174" y="271604"/>
                </a:cubicBezTo>
                <a:cubicBezTo>
                  <a:pt x="326583" y="273967"/>
                  <a:pt x="313789" y="329076"/>
                  <a:pt x="309067" y="334978"/>
                </a:cubicBezTo>
                <a:cubicBezTo>
                  <a:pt x="302270" y="343475"/>
                  <a:pt x="290265" y="346119"/>
                  <a:pt x="281906" y="353085"/>
                </a:cubicBezTo>
                <a:cubicBezTo>
                  <a:pt x="236694" y="390762"/>
                  <a:pt x="275318" y="373389"/>
                  <a:pt x="227586" y="389299"/>
                </a:cubicBezTo>
                <a:lnTo>
                  <a:pt x="127997" y="371192"/>
                </a:lnTo>
                <a:cubicBezTo>
                  <a:pt x="115796" y="368752"/>
                  <a:pt x="102137" y="369041"/>
                  <a:pt x="91784" y="362139"/>
                </a:cubicBezTo>
                <a:cubicBezTo>
                  <a:pt x="82730" y="356103"/>
                  <a:pt x="79713" y="344032"/>
                  <a:pt x="73677" y="334978"/>
                </a:cubicBezTo>
                <a:cubicBezTo>
                  <a:pt x="61606" y="337996"/>
                  <a:pt x="46827" y="335838"/>
                  <a:pt x="37463" y="344032"/>
                </a:cubicBezTo>
                <a:cubicBezTo>
                  <a:pt x="21086" y="358362"/>
                  <a:pt x="1249" y="398353"/>
                  <a:pt x="1249" y="398353"/>
                </a:cubicBezTo>
                <a:cubicBezTo>
                  <a:pt x="7285" y="407406"/>
                  <a:pt x="11662" y="417819"/>
                  <a:pt x="19356" y="425513"/>
                </a:cubicBezTo>
                <a:cubicBezTo>
                  <a:pt x="38814" y="444971"/>
                  <a:pt x="69801" y="439412"/>
                  <a:pt x="37463" y="479834"/>
                </a:cubicBezTo>
                <a:cubicBezTo>
                  <a:pt x="31501" y="487286"/>
                  <a:pt x="19356" y="485869"/>
                  <a:pt x="10302" y="488887"/>
                </a:cubicBezTo>
                <a:cubicBezTo>
                  <a:pt x="7284" y="497941"/>
                  <a:pt x="-3661" y="507865"/>
                  <a:pt x="1249" y="516048"/>
                </a:cubicBezTo>
                <a:cubicBezTo>
                  <a:pt x="8193" y="527621"/>
                  <a:pt x="25745" y="527459"/>
                  <a:pt x="37463" y="534155"/>
                </a:cubicBezTo>
                <a:cubicBezTo>
                  <a:pt x="86603" y="562235"/>
                  <a:pt x="41986" y="544715"/>
                  <a:pt x="91784" y="561315"/>
                </a:cubicBezTo>
                <a:cubicBezTo>
                  <a:pt x="100837" y="570368"/>
                  <a:pt x="110748" y="578639"/>
                  <a:pt x="118944" y="588475"/>
                </a:cubicBezTo>
                <a:cubicBezTo>
                  <a:pt x="125910" y="596834"/>
                  <a:pt x="129357" y="607942"/>
                  <a:pt x="137051" y="615636"/>
                </a:cubicBezTo>
                <a:cubicBezTo>
                  <a:pt x="147721" y="626306"/>
                  <a:pt x="161808" y="632976"/>
                  <a:pt x="173265" y="642796"/>
                </a:cubicBezTo>
                <a:cubicBezTo>
                  <a:pt x="182986" y="651128"/>
                  <a:pt x="191372" y="660903"/>
                  <a:pt x="200425" y="669956"/>
                </a:cubicBezTo>
                <a:cubicBezTo>
                  <a:pt x="202555" y="678474"/>
                  <a:pt x="212631" y="722708"/>
                  <a:pt x="218532" y="733331"/>
                </a:cubicBezTo>
                <a:cubicBezTo>
                  <a:pt x="229100" y="752354"/>
                  <a:pt x="236639" y="775581"/>
                  <a:pt x="254746" y="787652"/>
                </a:cubicBezTo>
                <a:lnTo>
                  <a:pt x="281906" y="805758"/>
                </a:lnTo>
                <a:lnTo>
                  <a:pt x="300013" y="860079"/>
                </a:lnTo>
                <a:cubicBezTo>
                  <a:pt x="303031" y="869133"/>
                  <a:pt x="303773" y="879299"/>
                  <a:pt x="309067" y="887240"/>
                </a:cubicBezTo>
                <a:lnTo>
                  <a:pt x="327174" y="914400"/>
                </a:lnTo>
                <a:cubicBezTo>
                  <a:pt x="331687" y="936966"/>
                  <a:pt x="335337" y="964952"/>
                  <a:pt x="345281" y="986828"/>
                </a:cubicBezTo>
                <a:cubicBezTo>
                  <a:pt x="356451" y="1011401"/>
                  <a:pt x="366523" y="1036797"/>
                  <a:pt x="381495" y="1059256"/>
                </a:cubicBezTo>
                <a:cubicBezTo>
                  <a:pt x="387530" y="1068309"/>
                  <a:pt x="394735" y="1076684"/>
                  <a:pt x="399601" y="1086416"/>
                </a:cubicBezTo>
                <a:cubicBezTo>
                  <a:pt x="421465" y="1130145"/>
                  <a:pt x="390032" y="1101160"/>
                  <a:pt x="435815" y="1131683"/>
                </a:cubicBezTo>
                <a:lnTo>
                  <a:pt x="453922" y="1186004"/>
                </a:lnTo>
                <a:cubicBezTo>
                  <a:pt x="456940" y="1195057"/>
                  <a:pt x="457682" y="1205224"/>
                  <a:pt x="462976" y="1213164"/>
                </a:cubicBezTo>
                <a:lnTo>
                  <a:pt x="499190" y="1267485"/>
                </a:lnTo>
                <a:lnTo>
                  <a:pt x="517296" y="1294646"/>
                </a:lnTo>
                <a:lnTo>
                  <a:pt x="535403" y="1321806"/>
                </a:lnTo>
                <a:cubicBezTo>
                  <a:pt x="532385" y="1336895"/>
                  <a:pt x="532599" y="1353011"/>
                  <a:pt x="526350" y="1367073"/>
                </a:cubicBezTo>
                <a:cubicBezTo>
                  <a:pt x="520222" y="1380862"/>
                  <a:pt x="502850" y="1388648"/>
                  <a:pt x="499190" y="1403287"/>
                </a:cubicBezTo>
                <a:cubicBezTo>
                  <a:pt x="496172" y="1415358"/>
                  <a:pt x="503342" y="1428064"/>
                  <a:pt x="508243" y="1439501"/>
                </a:cubicBezTo>
                <a:cubicBezTo>
                  <a:pt x="520314" y="1467666"/>
                  <a:pt x="529369" y="1468673"/>
                  <a:pt x="553510" y="1484768"/>
                </a:cubicBezTo>
                <a:cubicBezTo>
                  <a:pt x="559546" y="1493822"/>
                  <a:pt x="562390" y="1506162"/>
                  <a:pt x="571617" y="1511929"/>
                </a:cubicBezTo>
                <a:cubicBezTo>
                  <a:pt x="587802" y="1522045"/>
                  <a:pt x="607831" y="1524000"/>
                  <a:pt x="625938" y="1530036"/>
                </a:cubicBezTo>
                <a:cubicBezTo>
                  <a:pt x="696136" y="1553435"/>
                  <a:pt x="643586" y="1538455"/>
                  <a:pt x="788900" y="1548143"/>
                </a:cubicBezTo>
                <a:cubicBezTo>
                  <a:pt x="797954" y="1557196"/>
                  <a:pt x="805954" y="1567442"/>
                  <a:pt x="816061" y="1575303"/>
                </a:cubicBezTo>
                <a:cubicBezTo>
                  <a:pt x="833239" y="1588663"/>
                  <a:pt x="852275" y="1599446"/>
                  <a:pt x="870382" y="1611517"/>
                </a:cubicBezTo>
                <a:lnTo>
                  <a:pt x="897542" y="1629624"/>
                </a:lnTo>
                <a:lnTo>
                  <a:pt x="924702" y="1647731"/>
                </a:lnTo>
                <a:cubicBezTo>
                  <a:pt x="933756" y="1653767"/>
                  <a:pt x="944169" y="1658144"/>
                  <a:pt x="951863" y="1665838"/>
                </a:cubicBezTo>
                <a:cubicBezTo>
                  <a:pt x="1031210" y="1745185"/>
                  <a:pt x="930557" y="1648083"/>
                  <a:pt x="1006184" y="1711105"/>
                </a:cubicBezTo>
                <a:cubicBezTo>
                  <a:pt x="1061240" y="1756985"/>
                  <a:pt x="1002546" y="1722866"/>
                  <a:pt x="1069558" y="1756372"/>
                </a:cubicBezTo>
                <a:cubicBezTo>
                  <a:pt x="1144897" y="1737538"/>
                  <a:pt x="1072278" y="1767454"/>
                  <a:pt x="1114825" y="1692998"/>
                </a:cubicBezTo>
                <a:cubicBezTo>
                  <a:pt x="1119560" y="1684712"/>
                  <a:pt x="1132728" y="1686260"/>
                  <a:pt x="1141986" y="1683945"/>
                </a:cubicBezTo>
                <a:cubicBezTo>
                  <a:pt x="1156914" y="1680213"/>
                  <a:pt x="1172164" y="1677909"/>
                  <a:pt x="1187253" y="1674891"/>
                </a:cubicBezTo>
                <a:cubicBezTo>
                  <a:pt x="1193289" y="1665838"/>
                  <a:pt x="1200494" y="1657463"/>
                  <a:pt x="1205360" y="1647731"/>
                </a:cubicBezTo>
                <a:cubicBezTo>
                  <a:pt x="1219679" y="1619092"/>
                  <a:pt x="1219075" y="1588055"/>
                  <a:pt x="1205360" y="1557196"/>
                </a:cubicBezTo>
                <a:cubicBezTo>
                  <a:pt x="1200941" y="1547253"/>
                  <a:pt x="1187253" y="1545125"/>
                  <a:pt x="1178199" y="1539089"/>
                </a:cubicBezTo>
                <a:cubicBezTo>
                  <a:pt x="1152489" y="1461954"/>
                  <a:pt x="1155104" y="1508787"/>
                  <a:pt x="1178199" y="1439501"/>
                </a:cubicBezTo>
                <a:cubicBezTo>
                  <a:pt x="1182134" y="1427697"/>
                  <a:pt x="1181688" y="1414416"/>
                  <a:pt x="1187253" y="1403287"/>
                </a:cubicBezTo>
                <a:cubicBezTo>
                  <a:pt x="1196985" y="1383823"/>
                  <a:pt x="1223467" y="1348966"/>
                  <a:pt x="1223467" y="1348966"/>
                </a:cubicBezTo>
                <a:cubicBezTo>
                  <a:pt x="1226485" y="1309734"/>
                  <a:pt x="1227640" y="1270315"/>
                  <a:pt x="1232520" y="1231271"/>
                </a:cubicBezTo>
                <a:cubicBezTo>
                  <a:pt x="1233704" y="1221802"/>
                  <a:pt x="1241574" y="1213654"/>
                  <a:pt x="1241574" y="1204111"/>
                </a:cubicBezTo>
                <a:cubicBezTo>
                  <a:pt x="1241574" y="1164763"/>
                  <a:pt x="1237400" y="1125460"/>
                  <a:pt x="1232520" y="1086416"/>
                </a:cubicBezTo>
                <a:cubicBezTo>
                  <a:pt x="1231336" y="1076947"/>
                  <a:pt x="1228761" y="1067196"/>
                  <a:pt x="1223467" y="1059256"/>
                </a:cubicBezTo>
                <a:cubicBezTo>
                  <a:pt x="1200235" y="1024408"/>
                  <a:pt x="1182478" y="1027485"/>
                  <a:pt x="1141986" y="1013988"/>
                </a:cubicBezTo>
                <a:lnTo>
                  <a:pt x="1114825" y="1004935"/>
                </a:lnTo>
                <a:cubicBezTo>
                  <a:pt x="1093700" y="941561"/>
                  <a:pt x="1114825" y="956650"/>
                  <a:pt x="1069558" y="941560"/>
                </a:cubicBezTo>
                <a:cubicBezTo>
                  <a:pt x="1060504" y="947596"/>
                  <a:pt x="1053278" y="959667"/>
                  <a:pt x="1042397" y="959667"/>
                </a:cubicBezTo>
                <a:cubicBezTo>
                  <a:pt x="1031516" y="959667"/>
                  <a:pt x="1024969" y="946426"/>
                  <a:pt x="1015237" y="941560"/>
                </a:cubicBezTo>
                <a:cubicBezTo>
                  <a:pt x="1006701" y="937292"/>
                  <a:pt x="997130" y="935525"/>
                  <a:pt x="988077" y="932507"/>
                </a:cubicBezTo>
                <a:cubicBezTo>
                  <a:pt x="979023" y="926471"/>
                  <a:pt x="970859" y="918819"/>
                  <a:pt x="960916" y="914400"/>
                </a:cubicBezTo>
                <a:cubicBezTo>
                  <a:pt x="919175" y="895849"/>
                  <a:pt x="909420" y="905172"/>
                  <a:pt x="879435" y="878186"/>
                </a:cubicBezTo>
                <a:cubicBezTo>
                  <a:pt x="857229" y="858201"/>
                  <a:pt x="816061" y="814812"/>
                  <a:pt x="816061" y="814812"/>
                </a:cubicBezTo>
                <a:cubicBezTo>
                  <a:pt x="798434" y="761936"/>
                  <a:pt x="820798" y="810497"/>
                  <a:pt x="779847" y="769545"/>
                </a:cubicBezTo>
                <a:cubicBezTo>
                  <a:pt x="719491" y="709188"/>
                  <a:pt x="807006" y="772562"/>
                  <a:pt x="734580" y="724277"/>
                </a:cubicBezTo>
                <a:cubicBezTo>
                  <a:pt x="728544" y="715224"/>
                  <a:pt x="717675" y="707931"/>
                  <a:pt x="716473" y="697117"/>
                </a:cubicBezTo>
                <a:cubicBezTo>
                  <a:pt x="708423" y="624671"/>
                  <a:pt x="739860" y="654109"/>
                  <a:pt x="761740" y="588475"/>
                </a:cubicBezTo>
                <a:cubicBezTo>
                  <a:pt x="774235" y="550993"/>
                  <a:pt x="765501" y="569255"/>
                  <a:pt x="788900" y="534155"/>
                </a:cubicBezTo>
                <a:cubicBezTo>
                  <a:pt x="791724" y="520038"/>
                  <a:pt x="805459" y="441634"/>
                  <a:pt x="816061" y="434566"/>
                </a:cubicBezTo>
                <a:cubicBezTo>
                  <a:pt x="825114" y="428530"/>
                  <a:pt x="833220" y="420745"/>
                  <a:pt x="843221" y="416459"/>
                </a:cubicBezTo>
                <a:cubicBezTo>
                  <a:pt x="854658" y="411558"/>
                  <a:pt x="867471" y="410824"/>
                  <a:pt x="879435" y="407406"/>
                </a:cubicBezTo>
                <a:cubicBezTo>
                  <a:pt x="974585" y="380222"/>
                  <a:pt x="1052960" y="377228"/>
                  <a:pt x="1087665" y="371192"/>
                </a:cubicBezTo>
                <a:close/>
              </a:path>
            </a:pathLst>
          </a:custGeom>
          <a:solidFill>
            <a:srgbClr val="FF00FF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 smtClean="0">
                <a:solidFill>
                  <a:prstClr val="white"/>
                </a:solidFill>
              </a:rPr>
              <a:t>4</a:t>
            </a:r>
            <a:endParaRPr lang="en-IN" sz="2800" dirty="0">
              <a:solidFill>
                <a:prstClr val="white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4762123" y="3530851"/>
            <a:ext cx="1752998" cy="2971999"/>
          </a:xfrm>
          <a:custGeom>
            <a:avLst/>
            <a:gdLst>
              <a:gd name="connsiteX0" fmla="*/ 1412340 w 1752998"/>
              <a:gd name="connsiteY0" fmla="*/ 841973 h 2971999"/>
              <a:gd name="connsiteX1" fmla="*/ 1412340 w 1752998"/>
              <a:gd name="connsiteY1" fmla="*/ 841973 h 2971999"/>
              <a:gd name="connsiteX2" fmla="*/ 1457608 w 1752998"/>
              <a:gd name="connsiteY2" fmla="*/ 778599 h 2971999"/>
              <a:gd name="connsiteX3" fmla="*/ 1466661 w 1752998"/>
              <a:gd name="connsiteY3" fmla="*/ 751438 h 2971999"/>
              <a:gd name="connsiteX4" fmla="*/ 1493822 w 1752998"/>
              <a:gd name="connsiteY4" fmla="*/ 724278 h 2971999"/>
              <a:gd name="connsiteX5" fmla="*/ 1511928 w 1752998"/>
              <a:gd name="connsiteY5" fmla="*/ 697117 h 2971999"/>
              <a:gd name="connsiteX6" fmla="*/ 1566249 w 1752998"/>
              <a:gd name="connsiteY6" fmla="*/ 660903 h 2971999"/>
              <a:gd name="connsiteX7" fmla="*/ 1584356 w 1752998"/>
              <a:gd name="connsiteY7" fmla="*/ 633743 h 2971999"/>
              <a:gd name="connsiteX8" fmla="*/ 1638677 w 1752998"/>
              <a:gd name="connsiteY8" fmla="*/ 615636 h 2971999"/>
              <a:gd name="connsiteX9" fmla="*/ 1665837 w 1752998"/>
              <a:gd name="connsiteY9" fmla="*/ 588476 h 2971999"/>
              <a:gd name="connsiteX10" fmla="*/ 1711105 w 1752998"/>
              <a:gd name="connsiteY10" fmla="*/ 579422 h 2971999"/>
              <a:gd name="connsiteX11" fmla="*/ 1738265 w 1752998"/>
              <a:gd name="connsiteY11" fmla="*/ 561315 h 2971999"/>
              <a:gd name="connsiteX12" fmla="*/ 1738265 w 1752998"/>
              <a:gd name="connsiteY12" fmla="*/ 434567 h 2971999"/>
              <a:gd name="connsiteX13" fmla="*/ 1711105 w 1752998"/>
              <a:gd name="connsiteY13" fmla="*/ 425513 h 2971999"/>
              <a:gd name="connsiteX14" fmla="*/ 1692998 w 1752998"/>
              <a:gd name="connsiteY14" fmla="*/ 452674 h 2971999"/>
              <a:gd name="connsiteX15" fmla="*/ 1665837 w 1752998"/>
              <a:gd name="connsiteY15" fmla="*/ 479834 h 2971999"/>
              <a:gd name="connsiteX16" fmla="*/ 1656784 w 1752998"/>
              <a:gd name="connsiteY16" fmla="*/ 506995 h 2971999"/>
              <a:gd name="connsiteX17" fmla="*/ 1629624 w 1752998"/>
              <a:gd name="connsiteY17" fmla="*/ 525101 h 2971999"/>
              <a:gd name="connsiteX18" fmla="*/ 1530035 w 1752998"/>
              <a:gd name="connsiteY18" fmla="*/ 543208 h 2971999"/>
              <a:gd name="connsiteX19" fmla="*/ 1475715 w 1752998"/>
              <a:gd name="connsiteY19" fmla="*/ 552262 h 2971999"/>
              <a:gd name="connsiteX20" fmla="*/ 1412340 w 1752998"/>
              <a:gd name="connsiteY20" fmla="*/ 561315 h 2971999"/>
              <a:gd name="connsiteX21" fmla="*/ 1330859 w 1752998"/>
              <a:gd name="connsiteY21" fmla="*/ 552262 h 2971999"/>
              <a:gd name="connsiteX22" fmla="*/ 1312752 w 1752998"/>
              <a:gd name="connsiteY22" fmla="*/ 525101 h 2971999"/>
              <a:gd name="connsiteX23" fmla="*/ 1339913 w 1752998"/>
              <a:gd name="connsiteY23" fmla="*/ 425513 h 2971999"/>
              <a:gd name="connsiteX24" fmla="*/ 1330859 w 1752998"/>
              <a:gd name="connsiteY24" fmla="*/ 325925 h 2971999"/>
              <a:gd name="connsiteX25" fmla="*/ 1303699 w 1752998"/>
              <a:gd name="connsiteY25" fmla="*/ 316872 h 2971999"/>
              <a:gd name="connsiteX26" fmla="*/ 1249378 w 1752998"/>
              <a:gd name="connsiteY26" fmla="*/ 280658 h 2971999"/>
              <a:gd name="connsiteX27" fmla="*/ 1240325 w 1752998"/>
              <a:gd name="connsiteY27" fmla="*/ 253498 h 2971999"/>
              <a:gd name="connsiteX28" fmla="*/ 1195057 w 1752998"/>
              <a:gd name="connsiteY28" fmla="*/ 235391 h 2971999"/>
              <a:gd name="connsiteX29" fmla="*/ 1122629 w 1752998"/>
              <a:gd name="connsiteY29" fmla="*/ 199177 h 2971999"/>
              <a:gd name="connsiteX30" fmla="*/ 1068309 w 1752998"/>
              <a:gd name="connsiteY30" fmla="*/ 181070 h 2971999"/>
              <a:gd name="connsiteX31" fmla="*/ 1041148 w 1752998"/>
              <a:gd name="connsiteY31" fmla="*/ 172016 h 2971999"/>
              <a:gd name="connsiteX32" fmla="*/ 1013988 w 1752998"/>
              <a:gd name="connsiteY32" fmla="*/ 117696 h 2971999"/>
              <a:gd name="connsiteX33" fmla="*/ 1004934 w 1752998"/>
              <a:gd name="connsiteY33" fmla="*/ 72428 h 2971999"/>
              <a:gd name="connsiteX34" fmla="*/ 977774 w 1752998"/>
              <a:gd name="connsiteY34" fmla="*/ 54321 h 2971999"/>
              <a:gd name="connsiteX35" fmla="*/ 742384 w 1752998"/>
              <a:gd name="connsiteY35" fmla="*/ 54321 h 2971999"/>
              <a:gd name="connsiteX36" fmla="*/ 706170 w 1752998"/>
              <a:gd name="connsiteY36" fmla="*/ 27161 h 2971999"/>
              <a:gd name="connsiteX37" fmla="*/ 679010 w 1752998"/>
              <a:gd name="connsiteY37" fmla="*/ 9054 h 2971999"/>
              <a:gd name="connsiteX38" fmla="*/ 624689 w 1752998"/>
              <a:gd name="connsiteY38" fmla="*/ 0 h 2971999"/>
              <a:gd name="connsiteX39" fmla="*/ 615635 w 1752998"/>
              <a:gd name="connsiteY39" fmla="*/ 27161 h 2971999"/>
              <a:gd name="connsiteX40" fmla="*/ 579422 w 1752998"/>
              <a:gd name="connsiteY40" fmla="*/ 81482 h 2971999"/>
              <a:gd name="connsiteX41" fmla="*/ 543208 w 1752998"/>
              <a:gd name="connsiteY41" fmla="*/ 135802 h 2971999"/>
              <a:gd name="connsiteX42" fmla="*/ 525101 w 1752998"/>
              <a:gd name="connsiteY42" fmla="*/ 162963 h 2971999"/>
              <a:gd name="connsiteX43" fmla="*/ 506994 w 1752998"/>
              <a:gd name="connsiteY43" fmla="*/ 190123 h 2971999"/>
              <a:gd name="connsiteX44" fmla="*/ 479833 w 1752998"/>
              <a:gd name="connsiteY44" fmla="*/ 253498 h 2971999"/>
              <a:gd name="connsiteX45" fmla="*/ 452673 w 1752998"/>
              <a:gd name="connsiteY45" fmla="*/ 271604 h 2971999"/>
              <a:gd name="connsiteX46" fmla="*/ 425513 w 1752998"/>
              <a:gd name="connsiteY46" fmla="*/ 407406 h 2971999"/>
              <a:gd name="connsiteX47" fmla="*/ 416459 w 1752998"/>
              <a:gd name="connsiteY47" fmla="*/ 434567 h 2971999"/>
              <a:gd name="connsiteX48" fmla="*/ 425513 w 1752998"/>
              <a:gd name="connsiteY48" fmla="*/ 579422 h 2971999"/>
              <a:gd name="connsiteX49" fmla="*/ 416459 w 1752998"/>
              <a:gd name="connsiteY49" fmla="*/ 606583 h 2971999"/>
              <a:gd name="connsiteX50" fmla="*/ 389299 w 1752998"/>
              <a:gd name="connsiteY50" fmla="*/ 624690 h 2971999"/>
              <a:gd name="connsiteX51" fmla="*/ 371192 w 1752998"/>
              <a:gd name="connsiteY51" fmla="*/ 651850 h 2971999"/>
              <a:gd name="connsiteX52" fmla="*/ 325925 w 1752998"/>
              <a:gd name="connsiteY52" fmla="*/ 706171 h 2971999"/>
              <a:gd name="connsiteX53" fmla="*/ 280657 w 1752998"/>
              <a:gd name="connsiteY53" fmla="*/ 778599 h 2971999"/>
              <a:gd name="connsiteX54" fmla="*/ 253497 w 1752998"/>
              <a:gd name="connsiteY54" fmla="*/ 1358020 h 2971999"/>
              <a:gd name="connsiteX55" fmla="*/ 190123 w 1752998"/>
              <a:gd name="connsiteY55" fmla="*/ 1439501 h 2971999"/>
              <a:gd name="connsiteX56" fmla="*/ 162962 w 1752998"/>
              <a:gd name="connsiteY56" fmla="*/ 1493822 h 2971999"/>
              <a:gd name="connsiteX57" fmla="*/ 144855 w 1752998"/>
              <a:gd name="connsiteY57" fmla="*/ 1530036 h 2971999"/>
              <a:gd name="connsiteX58" fmla="*/ 126748 w 1752998"/>
              <a:gd name="connsiteY58" fmla="*/ 1702052 h 2971999"/>
              <a:gd name="connsiteX59" fmla="*/ 45267 w 1752998"/>
              <a:gd name="connsiteY59" fmla="*/ 1747319 h 2971999"/>
              <a:gd name="connsiteX60" fmla="*/ 54321 w 1752998"/>
              <a:gd name="connsiteY60" fmla="*/ 2064191 h 2971999"/>
              <a:gd name="connsiteX61" fmla="*/ 63374 w 1752998"/>
              <a:gd name="connsiteY61" fmla="*/ 2091351 h 2971999"/>
              <a:gd name="connsiteX62" fmla="*/ 81481 w 1752998"/>
              <a:gd name="connsiteY62" fmla="*/ 2118511 h 2971999"/>
              <a:gd name="connsiteX63" fmla="*/ 108641 w 1752998"/>
              <a:gd name="connsiteY63" fmla="*/ 2145672 h 2971999"/>
              <a:gd name="connsiteX64" fmla="*/ 117695 w 1752998"/>
              <a:gd name="connsiteY64" fmla="*/ 2172832 h 2971999"/>
              <a:gd name="connsiteX65" fmla="*/ 99588 w 1752998"/>
              <a:gd name="connsiteY65" fmla="*/ 2299581 h 2971999"/>
              <a:gd name="connsiteX66" fmla="*/ 81481 w 1752998"/>
              <a:gd name="connsiteY66" fmla="*/ 2335795 h 2971999"/>
              <a:gd name="connsiteX67" fmla="*/ 54321 w 1752998"/>
              <a:gd name="connsiteY67" fmla="*/ 2353901 h 2971999"/>
              <a:gd name="connsiteX68" fmla="*/ 36214 w 1752998"/>
              <a:gd name="connsiteY68" fmla="*/ 2381062 h 2971999"/>
              <a:gd name="connsiteX69" fmla="*/ 27160 w 1752998"/>
              <a:gd name="connsiteY69" fmla="*/ 2426329 h 2971999"/>
              <a:gd name="connsiteX70" fmla="*/ 0 w 1752998"/>
              <a:gd name="connsiteY70" fmla="*/ 2661719 h 2971999"/>
              <a:gd name="connsiteX71" fmla="*/ 18107 w 1752998"/>
              <a:gd name="connsiteY71" fmla="*/ 2761307 h 2971999"/>
              <a:gd name="connsiteX72" fmla="*/ 36214 w 1752998"/>
              <a:gd name="connsiteY72" fmla="*/ 2788468 h 2971999"/>
              <a:gd name="connsiteX73" fmla="*/ 54321 w 1752998"/>
              <a:gd name="connsiteY73" fmla="*/ 2851842 h 2971999"/>
              <a:gd name="connsiteX74" fmla="*/ 72427 w 1752998"/>
              <a:gd name="connsiteY74" fmla="*/ 2888056 h 2971999"/>
              <a:gd name="connsiteX75" fmla="*/ 126748 w 1752998"/>
              <a:gd name="connsiteY75" fmla="*/ 2915216 h 2971999"/>
              <a:gd name="connsiteX76" fmla="*/ 162962 w 1752998"/>
              <a:gd name="connsiteY76" fmla="*/ 2933323 h 2971999"/>
              <a:gd name="connsiteX77" fmla="*/ 181069 w 1752998"/>
              <a:gd name="connsiteY77" fmla="*/ 2960484 h 2971999"/>
              <a:gd name="connsiteX78" fmla="*/ 217283 w 1752998"/>
              <a:gd name="connsiteY78" fmla="*/ 2933323 h 2971999"/>
              <a:gd name="connsiteX79" fmla="*/ 226336 w 1752998"/>
              <a:gd name="connsiteY79" fmla="*/ 2906163 h 2971999"/>
              <a:gd name="connsiteX80" fmla="*/ 217283 w 1752998"/>
              <a:gd name="connsiteY80" fmla="*/ 2788468 h 2971999"/>
              <a:gd name="connsiteX81" fmla="*/ 199176 w 1752998"/>
              <a:gd name="connsiteY81" fmla="*/ 2761307 h 2971999"/>
              <a:gd name="connsiteX82" fmla="*/ 190123 w 1752998"/>
              <a:gd name="connsiteY82" fmla="*/ 2734147 h 2971999"/>
              <a:gd name="connsiteX83" fmla="*/ 217283 w 1752998"/>
              <a:gd name="connsiteY83" fmla="*/ 2716040 h 2971999"/>
              <a:gd name="connsiteX84" fmla="*/ 289711 w 1752998"/>
              <a:gd name="connsiteY84" fmla="*/ 2706987 h 2971999"/>
              <a:gd name="connsiteX85" fmla="*/ 298764 w 1752998"/>
              <a:gd name="connsiteY85" fmla="*/ 2670773 h 2971999"/>
              <a:gd name="connsiteX86" fmla="*/ 334978 w 1752998"/>
              <a:gd name="connsiteY86" fmla="*/ 2652666 h 2971999"/>
              <a:gd name="connsiteX87" fmla="*/ 362138 w 1752998"/>
              <a:gd name="connsiteY87" fmla="*/ 2598345 h 2971999"/>
              <a:gd name="connsiteX88" fmla="*/ 389299 w 1752998"/>
              <a:gd name="connsiteY88" fmla="*/ 2589292 h 2971999"/>
              <a:gd name="connsiteX89" fmla="*/ 416459 w 1752998"/>
              <a:gd name="connsiteY89" fmla="*/ 2562131 h 2971999"/>
              <a:gd name="connsiteX90" fmla="*/ 434566 w 1752998"/>
              <a:gd name="connsiteY90" fmla="*/ 2534971 h 2971999"/>
              <a:gd name="connsiteX91" fmla="*/ 461727 w 1752998"/>
              <a:gd name="connsiteY91" fmla="*/ 2516864 h 2971999"/>
              <a:gd name="connsiteX92" fmla="*/ 416459 w 1752998"/>
              <a:gd name="connsiteY92" fmla="*/ 2435383 h 2971999"/>
              <a:gd name="connsiteX93" fmla="*/ 398352 w 1752998"/>
              <a:gd name="connsiteY93" fmla="*/ 2408222 h 2971999"/>
              <a:gd name="connsiteX94" fmla="*/ 353085 w 1752998"/>
              <a:gd name="connsiteY94" fmla="*/ 2353901 h 2971999"/>
              <a:gd name="connsiteX95" fmla="*/ 362138 w 1752998"/>
              <a:gd name="connsiteY95" fmla="*/ 2290527 h 2971999"/>
              <a:gd name="connsiteX96" fmla="*/ 470780 w 1752998"/>
              <a:gd name="connsiteY96" fmla="*/ 2263367 h 2971999"/>
              <a:gd name="connsiteX97" fmla="*/ 525101 w 1752998"/>
              <a:gd name="connsiteY97" fmla="*/ 2236206 h 2971999"/>
              <a:gd name="connsiteX98" fmla="*/ 534154 w 1752998"/>
              <a:gd name="connsiteY98" fmla="*/ 2209046 h 2971999"/>
              <a:gd name="connsiteX99" fmla="*/ 570368 w 1752998"/>
              <a:gd name="connsiteY99" fmla="*/ 2154725 h 2971999"/>
              <a:gd name="connsiteX100" fmla="*/ 570368 w 1752998"/>
              <a:gd name="connsiteY100" fmla="*/ 2154725 h 2971999"/>
              <a:gd name="connsiteX101" fmla="*/ 615635 w 1752998"/>
              <a:gd name="connsiteY101" fmla="*/ 2100404 h 2971999"/>
              <a:gd name="connsiteX102" fmla="*/ 624689 w 1752998"/>
              <a:gd name="connsiteY102" fmla="*/ 2027977 h 2971999"/>
              <a:gd name="connsiteX103" fmla="*/ 688063 w 1752998"/>
              <a:gd name="connsiteY103" fmla="*/ 2018923 h 2971999"/>
              <a:gd name="connsiteX104" fmla="*/ 669956 w 1752998"/>
              <a:gd name="connsiteY104" fmla="*/ 1991763 h 2971999"/>
              <a:gd name="connsiteX105" fmla="*/ 642796 w 1752998"/>
              <a:gd name="connsiteY105" fmla="*/ 1973656 h 2971999"/>
              <a:gd name="connsiteX106" fmla="*/ 597528 w 1752998"/>
              <a:gd name="connsiteY106" fmla="*/ 1892175 h 2971999"/>
              <a:gd name="connsiteX107" fmla="*/ 615635 w 1752998"/>
              <a:gd name="connsiteY107" fmla="*/ 1855961 h 2971999"/>
              <a:gd name="connsiteX108" fmla="*/ 814812 w 1752998"/>
              <a:gd name="connsiteY108" fmla="*/ 1846907 h 2971999"/>
              <a:gd name="connsiteX109" fmla="*/ 841972 w 1752998"/>
              <a:gd name="connsiteY109" fmla="*/ 1837854 h 2971999"/>
              <a:gd name="connsiteX110" fmla="*/ 887239 w 1752998"/>
              <a:gd name="connsiteY110" fmla="*/ 1692999 h 2971999"/>
              <a:gd name="connsiteX111" fmla="*/ 914400 w 1752998"/>
              <a:gd name="connsiteY111" fmla="*/ 1683945 h 2971999"/>
              <a:gd name="connsiteX112" fmla="*/ 959667 w 1752998"/>
              <a:gd name="connsiteY112" fmla="*/ 1702052 h 2971999"/>
              <a:gd name="connsiteX113" fmla="*/ 986827 w 1752998"/>
              <a:gd name="connsiteY113" fmla="*/ 1729212 h 2971999"/>
              <a:gd name="connsiteX114" fmla="*/ 1050202 w 1752998"/>
              <a:gd name="connsiteY114" fmla="*/ 1720159 h 2971999"/>
              <a:gd name="connsiteX115" fmla="*/ 1122629 w 1752998"/>
              <a:gd name="connsiteY115" fmla="*/ 1702052 h 2971999"/>
              <a:gd name="connsiteX116" fmla="*/ 1149790 w 1752998"/>
              <a:gd name="connsiteY116" fmla="*/ 1683945 h 2971999"/>
              <a:gd name="connsiteX117" fmla="*/ 1258431 w 1752998"/>
              <a:gd name="connsiteY117" fmla="*/ 1656785 h 2971999"/>
              <a:gd name="connsiteX118" fmla="*/ 1303699 w 1752998"/>
              <a:gd name="connsiteY118" fmla="*/ 1647731 h 2971999"/>
              <a:gd name="connsiteX119" fmla="*/ 1339913 w 1752998"/>
              <a:gd name="connsiteY119" fmla="*/ 1593410 h 2971999"/>
              <a:gd name="connsiteX120" fmla="*/ 1358020 w 1752998"/>
              <a:gd name="connsiteY120" fmla="*/ 1566250 h 2971999"/>
              <a:gd name="connsiteX121" fmla="*/ 1358020 w 1752998"/>
              <a:gd name="connsiteY121" fmla="*/ 1466662 h 2971999"/>
              <a:gd name="connsiteX122" fmla="*/ 1303699 w 1752998"/>
              <a:gd name="connsiteY122" fmla="*/ 1412341 h 2971999"/>
              <a:gd name="connsiteX123" fmla="*/ 1303699 w 1752998"/>
              <a:gd name="connsiteY123" fmla="*/ 1330860 h 2971999"/>
              <a:gd name="connsiteX124" fmla="*/ 1285592 w 1752998"/>
              <a:gd name="connsiteY124" fmla="*/ 1195058 h 2971999"/>
              <a:gd name="connsiteX125" fmla="*/ 1294645 w 1752998"/>
              <a:gd name="connsiteY125" fmla="*/ 1095470 h 2971999"/>
              <a:gd name="connsiteX126" fmla="*/ 1321806 w 1752998"/>
              <a:gd name="connsiteY126" fmla="*/ 1004935 h 2971999"/>
              <a:gd name="connsiteX127" fmla="*/ 1339913 w 1752998"/>
              <a:gd name="connsiteY127" fmla="*/ 923454 h 2971999"/>
              <a:gd name="connsiteX128" fmla="*/ 1358020 w 1752998"/>
              <a:gd name="connsiteY128" fmla="*/ 896294 h 2971999"/>
              <a:gd name="connsiteX129" fmla="*/ 1376127 w 1752998"/>
              <a:gd name="connsiteY129" fmla="*/ 832919 h 2971999"/>
              <a:gd name="connsiteX130" fmla="*/ 1412340 w 1752998"/>
              <a:gd name="connsiteY130" fmla="*/ 841973 h 297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1752998" h="2971999">
                <a:moveTo>
                  <a:pt x="1412340" y="841973"/>
                </a:moveTo>
                <a:lnTo>
                  <a:pt x="1412340" y="841973"/>
                </a:lnTo>
                <a:cubicBezTo>
                  <a:pt x="1427429" y="820848"/>
                  <a:pt x="1444252" y="800860"/>
                  <a:pt x="1457608" y="778599"/>
                </a:cubicBezTo>
                <a:cubicBezTo>
                  <a:pt x="1462518" y="770416"/>
                  <a:pt x="1461367" y="759379"/>
                  <a:pt x="1466661" y="751438"/>
                </a:cubicBezTo>
                <a:cubicBezTo>
                  <a:pt x="1473763" y="740785"/>
                  <a:pt x="1485625" y="734114"/>
                  <a:pt x="1493822" y="724278"/>
                </a:cubicBezTo>
                <a:cubicBezTo>
                  <a:pt x="1500788" y="715919"/>
                  <a:pt x="1503739" y="704282"/>
                  <a:pt x="1511928" y="697117"/>
                </a:cubicBezTo>
                <a:cubicBezTo>
                  <a:pt x="1528305" y="682787"/>
                  <a:pt x="1566249" y="660903"/>
                  <a:pt x="1566249" y="660903"/>
                </a:cubicBezTo>
                <a:cubicBezTo>
                  <a:pt x="1572285" y="651850"/>
                  <a:pt x="1575129" y="639510"/>
                  <a:pt x="1584356" y="633743"/>
                </a:cubicBezTo>
                <a:cubicBezTo>
                  <a:pt x="1600541" y="623627"/>
                  <a:pt x="1638677" y="615636"/>
                  <a:pt x="1638677" y="615636"/>
                </a:cubicBezTo>
                <a:cubicBezTo>
                  <a:pt x="1647730" y="606583"/>
                  <a:pt x="1654385" y="594202"/>
                  <a:pt x="1665837" y="588476"/>
                </a:cubicBezTo>
                <a:cubicBezTo>
                  <a:pt x="1679601" y="581594"/>
                  <a:pt x="1696697" y="584825"/>
                  <a:pt x="1711105" y="579422"/>
                </a:cubicBezTo>
                <a:cubicBezTo>
                  <a:pt x="1721293" y="575601"/>
                  <a:pt x="1729212" y="567351"/>
                  <a:pt x="1738265" y="561315"/>
                </a:cubicBezTo>
                <a:cubicBezTo>
                  <a:pt x="1754075" y="513890"/>
                  <a:pt x="1761406" y="503991"/>
                  <a:pt x="1738265" y="434567"/>
                </a:cubicBezTo>
                <a:cubicBezTo>
                  <a:pt x="1735247" y="425514"/>
                  <a:pt x="1720158" y="428531"/>
                  <a:pt x="1711105" y="425513"/>
                </a:cubicBezTo>
                <a:cubicBezTo>
                  <a:pt x="1705069" y="434567"/>
                  <a:pt x="1699964" y="444315"/>
                  <a:pt x="1692998" y="452674"/>
                </a:cubicBezTo>
                <a:cubicBezTo>
                  <a:pt x="1684801" y="462510"/>
                  <a:pt x="1672939" y="469181"/>
                  <a:pt x="1665837" y="479834"/>
                </a:cubicBezTo>
                <a:cubicBezTo>
                  <a:pt x="1660543" y="487775"/>
                  <a:pt x="1662746" y="499543"/>
                  <a:pt x="1656784" y="506995"/>
                </a:cubicBezTo>
                <a:cubicBezTo>
                  <a:pt x="1649987" y="515491"/>
                  <a:pt x="1639356" y="520235"/>
                  <a:pt x="1629624" y="525101"/>
                </a:cubicBezTo>
                <a:cubicBezTo>
                  <a:pt x="1601219" y="539303"/>
                  <a:pt x="1556259" y="539462"/>
                  <a:pt x="1530035" y="543208"/>
                </a:cubicBezTo>
                <a:cubicBezTo>
                  <a:pt x="1511863" y="545804"/>
                  <a:pt x="1493858" y="549471"/>
                  <a:pt x="1475715" y="552262"/>
                </a:cubicBezTo>
                <a:cubicBezTo>
                  <a:pt x="1454624" y="555507"/>
                  <a:pt x="1433465" y="558297"/>
                  <a:pt x="1412340" y="561315"/>
                </a:cubicBezTo>
                <a:cubicBezTo>
                  <a:pt x="1385180" y="558297"/>
                  <a:pt x="1356541" y="561601"/>
                  <a:pt x="1330859" y="552262"/>
                </a:cubicBezTo>
                <a:cubicBezTo>
                  <a:pt x="1320633" y="548543"/>
                  <a:pt x="1313737" y="535937"/>
                  <a:pt x="1312752" y="525101"/>
                </a:cubicBezTo>
                <a:cubicBezTo>
                  <a:pt x="1307343" y="465597"/>
                  <a:pt x="1315382" y="462310"/>
                  <a:pt x="1339913" y="425513"/>
                </a:cubicBezTo>
                <a:cubicBezTo>
                  <a:pt x="1336895" y="392317"/>
                  <a:pt x="1341400" y="357547"/>
                  <a:pt x="1330859" y="325925"/>
                </a:cubicBezTo>
                <a:cubicBezTo>
                  <a:pt x="1327841" y="316872"/>
                  <a:pt x="1312041" y="321506"/>
                  <a:pt x="1303699" y="316872"/>
                </a:cubicBezTo>
                <a:cubicBezTo>
                  <a:pt x="1284676" y="306304"/>
                  <a:pt x="1249378" y="280658"/>
                  <a:pt x="1249378" y="280658"/>
                </a:cubicBezTo>
                <a:cubicBezTo>
                  <a:pt x="1246360" y="271605"/>
                  <a:pt x="1247656" y="259607"/>
                  <a:pt x="1240325" y="253498"/>
                </a:cubicBezTo>
                <a:cubicBezTo>
                  <a:pt x="1227840" y="243094"/>
                  <a:pt x="1209813" y="242201"/>
                  <a:pt x="1195057" y="235391"/>
                </a:cubicBezTo>
                <a:cubicBezTo>
                  <a:pt x="1170549" y="224080"/>
                  <a:pt x="1148236" y="207713"/>
                  <a:pt x="1122629" y="199177"/>
                </a:cubicBezTo>
                <a:lnTo>
                  <a:pt x="1068309" y="181070"/>
                </a:lnTo>
                <a:lnTo>
                  <a:pt x="1041148" y="172016"/>
                </a:lnTo>
                <a:cubicBezTo>
                  <a:pt x="1023445" y="145462"/>
                  <a:pt x="1021485" y="147683"/>
                  <a:pt x="1013988" y="117696"/>
                </a:cubicBezTo>
                <a:cubicBezTo>
                  <a:pt x="1010256" y="102767"/>
                  <a:pt x="1012569" y="85789"/>
                  <a:pt x="1004934" y="72428"/>
                </a:cubicBezTo>
                <a:cubicBezTo>
                  <a:pt x="999536" y="62981"/>
                  <a:pt x="986827" y="60357"/>
                  <a:pt x="977774" y="54321"/>
                </a:cubicBezTo>
                <a:cubicBezTo>
                  <a:pt x="930285" y="57115"/>
                  <a:pt x="803847" y="73233"/>
                  <a:pt x="742384" y="54321"/>
                </a:cubicBezTo>
                <a:cubicBezTo>
                  <a:pt x="727962" y="49884"/>
                  <a:pt x="718448" y="35931"/>
                  <a:pt x="706170" y="27161"/>
                </a:cubicBezTo>
                <a:cubicBezTo>
                  <a:pt x="697316" y="20837"/>
                  <a:pt x="689332" y="12495"/>
                  <a:pt x="679010" y="9054"/>
                </a:cubicBezTo>
                <a:cubicBezTo>
                  <a:pt x="661595" y="3249"/>
                  <a:pt x="642796" y="3018"/>
                  <a:pt x="624689" y="0"/>
                </a:cubicBezTo>
                <a:cubicBezTo>
                  <a:pt x="621671" y="9054"/>
                  <a:pt x="620270" y="18819"/>
                  <a:pt x="615635" y="27161"/>
                </a:cubicBezTo>
                <a:cubicBezTo>
                  <a:pt x="605067" y="46184"/>
                  <a:pt x="591493" y="63375"/>
                  <a:pt x="579422" y="81482"/>
                </a:cubicBezTo>
                <a:lnTo>
                  <a:pt x="543208" y="135802"/>
                </a:lnTo>
                <a:lnTo>
                  <a:pt x="525101" y="162963"/>
                </a:lnTo>
                <a:cubicBezTo>
                  <a:pt x="519065" y="172016"/>
                  <a:pt x="510435" y="179801"/>
                  <a:pt x="506994" y="190123"/>
                </a:cubicBezTo>
                <a:cubicBezTo>
                  <a:pt x="500704" y="208991"/>
                  <a:pt x="492263" y="238582"/>
                  <a:pt x="479833" y="253498"/>
                </a:cubicBezTo>
                <a:cubicBezTo>
                  <a:pt x="472867" y="261857"/>
                  <a:pt x="461726" y="265569"/>
                  <a:pt x="452673" y="271604"/>
                </a:cubicBezTo>
                <a:cubicBezTo>
                  <a:pt x="429453" y="341269"/>
                  <a:pt x="455029" y="259829"/>
                  <a:pt x="425513" y="407406"/>
                </a:cubicBezTo>
                <a:cubicBezTo>
                  <a:pt x="423641" y="416764"/>
                  <a:pt x="419477" y="425513"/>
                  <a:pt x="416459" y="434567"/>
                </a:cubicBezTo>
                <a:cubicBezTo>
                  <a:pt x="454953" y="492307"/>
                  <a:pt x="440605" y="458685"/>
                  <a:pt x="425513" y="579422"/>
                </a:cubicBezTo>
                <a:cubicBezTo>
                  <a:pt x="424329" y="588892"/>
                  <a:pt x="422421" y="599131"/>
                  <a:pt x="416459" y="606583"/>
                </a:cubicBezTo>
                <a:cubicBezTo>
                  <a:pt x="409662" y="615080"/>
                  <a:pt x="398352" y="618654"/>
                  <a:pt x="389299" y="624690"/>
                </a:cubicBezTo>
                <a:cubicBezTo>
                  <a:pt x="383263" y="633743"/>
                  <a:pt x="378158" y="643491"/>
                  <a:pt x="371192" y="651850"/>
                </a:cubicBezTo>
                <a:cubicBezTo>
                  <a:pt x="350882" y="676221"/>
                  <a:pt x="338772" y="677265"/>
                  <a:pt x="325925" y="706171"/>
                </a:cubicBezTo>
                <a:cubicBezTo>
                  <a:pt x="294172" y="777618"/>
                  <a:pt x="329517" y="746026"/>
                  <a:pt x="280657" y="778599"/>
                </a:cubicBezTo>
                <a:cubicBezTo>
                  <a:pt x="178671" y="982565"/>
                  <a:pt x="301545" y="723780"/>
                  <a:pt x="253497" y="1358020"/>
                </a:cubicBezTo>
                <a:cubicBezTo>
                  <a:pt x="251209" y="1388225"/>
                  <a:pt x="208533" y="1417409"/>
                  <a:pt x="190123" y="1439501"/>
                </a:cubicBezTo>
                <a:cubicBezTo>
                  <a:pt x="164538" y="1470203"/>
                  <a:pt x="177373" y="1460198"/>
                  <a:pt x="162962" y="1493822"/>
                </a:cubicBezTo>
                <a:cubicBezTo>
                  <a:pt x="157645" y="1506227"/>
                  <a:pt x="150891" y="1517965"/>
                  <a:pt x="144855" y="1530036"/>
                </a:cubicBezTo>
                <a:cubicBezTo>
                  <a:pt x="138819" y="1587375"/>
                  <a:pt x="145689" y="1647597"/>
                  <a:pt x="126748" y="1702052"/>
                </a:cubicBezTo>
                <a:cubicBezTo>
                  <a:pt x="118582" y="1725528"/>
                  <a:pt x="69350" y="1739292"/>
                  <a:pt x="45267" y="1747319"/>
                </a:cubicBezTo>
                <a:cubicBezTo>
                  <a:pt x="48285" y="1852943"/>
                  <a:pt x="48767" y="1958670"/>
                  <a:pt x="54321" y="2064191"/>
                </a:cubicBezTo>
                <a:cubicBezTo>
                  <a:pt x="54823" y="2073721"/>
                  <a:pt x="59106" y="2082815"/>
                  <a:pt x="63374" y="2091351"/>
                </a:cubicBezTo>
                <a:cubicBezTo>
                  <a:pt x="68240" y="2101083"/>
                  <a:pt x="74515" y="2110152"/>
                  <a:pt x="81481" y="2118511"/>
                </a:cubicBezTo>
                <a:cubicBezTo>
                  <a:pt x="89678" y="2128347"/>
                  <a:pt x="99588" y="2136618"/>
                  <a:pt x="108641" y="2145672"/>
                </a:cubicBezTo>
                <a:cubicBezTo>
                  <a:pt x="111659" y="2154725"/>
                  <a:pt x="117695" y="2163289"/>
                  <a:pt x="117695" y="2172832"/>
                </a:cubicBezTo>
                <a:cubicBezTo>
                  <a:pt x="117695" y="2194968"/>
                  <a:pt x="111774" y="2267085"/>
                  <a:pt x="99588" y="2299581"/>
                </a:cubicBezTo>
                <a:cubicBezTo>
                  <a:pt x="94849" y="2312218"/>
                  <a:pt x="90121" y="2325427"/>
                  <a:pt x="81481" y="2335795"/>
                </a:cubicBezTo>
                <a:cubicBezTo>
                  <a:pt x="74515" y="2344154"/>
                  <a:pt x="63374" y="2347866"/>
                  <a:pt x="54321" y="2353901"/>
                </a:cubicBezTo>
                <a:cubicBezTo>
                  <a:pt x="48285" y="2362955"/>
                  <a:pt x="40035" y="2370874"/>
                  <a:pt x="36214" y="2381062"/>
                </a:cubicBezTo>
                <a:cubicBezTo>
                  <a:pt x="30811" y="2395470"/>
                  <a:pt x="28799" y="2411029"/>
                  <a:pt x="27160" y="2426329"/>
                </a:cubicBezTo>
                <a:cubicBezTo>
                  <a:pt x="1748" y="2663501"/>
                  <a:pt x="31972" y="2565800"/>
                  <a:pt x="0" y="2661719"/>
                </a:cubicBezTo>
                <a:cubicBezTo>
                  <a:pt x="3122" y="2686694"/>
                  <a:pt x="4149" y="2733392"/>
                  <a:pt x="18107" y="2761307"/>
                </a:cubicBezTo>
                <a:cubicBezTo>
                  <a:pt x="22973" y="2771039"/>
                  <a:pt x="30178" y="2779414"/>
                  <a:pt x="36214" y="2788468"/>
                </a:cubicBezTo>
                <a:cubicBezTo>
                  <a:pt x="40810" y="2806855"/>
                  <a:pt x="46525" y="2833651"/>
                  <a:pt x="54321" y="2851842"/>
                </a:cubicBezTo>
                <a:cubicBezTo>
                  <a:pt x="59637" y="2864247"/>
                  <a:pt x="63787" y="2877688"/>
                  <a:pt x="72427" y="2888056"/>
                </a:cubicBezTo>
                <a:cubicBezTo>
                  <a:pt x="88537" y="2907388"/>
                  <a:pt x="105921" y="2906290"/>
                  <a:pt x="126748" y="2915216"/>
                </a:cubicBezTo>
                <a:cubicBezTo>
                  <a:pt x="139153" y="2920532"/>
                  <a:pt x="150891" y="2927287"/>
                  <a:pt x="162962" y="2933323"/>
                </a:cubicBezTo>
                <a:cubicBezTo>
                  <a:pt x="168998" y="2942377"/>
                  <a:pt x="172572" y="2953687"/>
                  <a:pt x="181069" y="2960484"/>
                </a:cubicBezTo>
                <a:cubicBezTo>
                  <a:pt x="216818" y="2989083"/>
                  <a:pt x="210107" y="2958439"/>
                  <a:pt x="217283" y="2933323"/>
                </a:cubicBezTo>
                <a:cubicBezTo>
                  <a:pt x="219905" y="2924147"/>
                  <a:pt x="223318" y="2915216"/>
                  <a:pt x="226336" y="2906163"/>
                </a:cubicBezTo>
                <a:cubicBezTo>
                  <a:pt x="223318" y="2866931"/>
                  <a:pt x="224534" y="2827142"/>
                  <a:pt x="217283" y="2788468"/>
                </a:cubicBezTo>
                <a:cubicBezTo>
                  <a:pt x="215278" y="2777773"/>
                  <a:pt x="204042" y="2771039"/>
                  <a:pt x="199176" y="2761307"/>
                </a:cubicBezTo>
                <a:cubicBezTo>
                  <a:pt x="194908" y="2752771"/>
                  <a:pt x="193141" y="2743200"/>
                  <a:pt x="190123" y="2734147"/>
                </a:cubicBezTo>
                <a:cubicBezTo>
                  <a:pt x="199176" y="2728111"/>
                  <a:pt x="206786" y="2718903"/>
                  <a:pt x="217283" y="2716040"/>
                </a:cubicBezTo>
                <a:cubicBezTo>
                  <a:pt x="240756" y="2709638"/>
                  <a:pt x="268442" y="2718803"/>
                  <a:pt x="289711" y="2706987"/>
                </a:cubicBezTo>
                <a:cubicBezTo>
                  <a:pt x="300588" y="2700944"/>
                  <a:pt x="290798" y="2680332"/>
                  <a:pt x="298764" y="2670773"/>
                </a:cubicBezTo>
                <a:cubicBezTo>
                  <a:pt x="307404" y="2660405"/>
                  <a:pt x="322907" y="2658702"/>
                  <a:pt x="334978" y="2652666"/>
                </a:cubicBezTo>
                <a:cubicBezTo>
                  <a:pt x="340942" y="2634773"/>
                  <a:pt x="346182" y="2611109"/>
                  <a:pt x="362138" y="2598345"/>
                </a:cubicBezTo>
                <a:cubicBezTo>
                  <a:pt x="369590" y="2592383"/>
                  <a:pt x="380245" y="2592310"/>
                  <a:pt x="389299" y="2589292"/>
                </a:cubicBezTo>
                <a:cubicBezTo>
                  <a:pt x="398352" y="2580238"/>
                  <a:pt x="408262" y="2571967"/>
                  <a:pt x="416459" y="2562131"/>
                </a:cubicBezTo>
                <a:cubicBezTo>
                  <a:pt x="423425" y="2553772"/>
                  <a:pt x="426872" y="2542665"/>
                  <a:pt x="434566" y="2534971"/>
                </a:cubicBezTo>
                <a:cubicBezTo>
                  <a:pt x="442260" y="2527277"/>
                  <a:pt x="452673" y="2522900"/>
                  <a:pt x="461727" y="2516864"/>
                </a:cubicBezTo>
                <a:cubicBezTo>
                  <a:pt x="445791" y="2469058"/>
                  <a:pt x="457967" y="2497645"/>
                  <a:pt x="416459" y="2435383"/>
                </a:cubicBezTo>
                <a:cubicBezTo>
                  <a:pt x="410423" y="2426329"/>
                  <a:pt x="406046" y="2415916"/>
                  <a:pt x="398352" y="2408222"/>
                </a:cubicBezTo>
                <a:cubicBezTo>
                  <a:pt x="363498" y="2373368"/>
                  <a:pt x="378294" y="2391715"/>
                  <a:pt x="353085" y="2353901"/>
                </a:cubicBezTo>
                <a:cubicBezTo>
                  <a:pt x="356103" y="2332776"/>
                  <a:pt x="349037" y="2307371"/>
                  <a:pt x="362138" y="2290527"/>
                </a:cubicBezTo>
                <a:cubicBezTo>
                  <a:pt x="372823" y="2276790"/>
                  <a:pt x="456349" y="2265772"/>
                  <a:pt x="470780" y="2263367"/>
                </a:cubicBezTo>
                <a:cubicBezTo>
                  <a:pt x="488671" y="2257403"/>
                  <a:pt x="512338" y="2252160"/>
                  <a:pt x="525101" y="2236206"/>
                </a:cubicBezTo>
                <a:cubicBezTo>
                  <a:pt x="531063" y="2228754"/>
                  <a:pt x="529520" y="2217388"/>
                  <a:pt x="534154" y="2209046"/>
                </a:cubicBezTo>
                <a:cubicBezTo>
                  <a:pt x="544722" y="2190023"/>
                  <a:pt x="558297" y="2172832"/>
                  <a:pt x="570368" y="2154725"/>
                </a:cubicBezTo>
                <a:lnTo>
                  <a:pt x="570368" y="2154725"/>
                </a:lnTo>
                <a:cubicBezTo>
                  <a:pt x="605222" y="2119871"/>
                  <a:pt x="590426" y="2138218"/>
                  <a:pt x="615635" y="2100404"/>
                </a:cubicBezTo>
                <a:cubicBezTo>
                  <a:pt x="618653" y="2076262"/>
                  <a:pt x="608525" y="2046162"/>
                  <a:pt x="624689" y="2027977"/>
                </a:cubicBezTo>
                <a:cubicBezTo>
                  <a:pt x="638866" y="2012028"/>
                  <a:pt x="671400" y="2032254"/>
                  <a:pt x="688063" y="2018923"/>
                </a:cubicBezTo>
                <a:cubicBezTo>
                  <a:pt x="696559" y="2012126"/>
                  <a:pt x="677650" y="1999457"/>
                  <a:pt x="669956" y="1991763"/>
                </a:cubicBezTo>
                <a:cubicBezTo>
                  <a:pt x="662262" y="1984069"/>
                  <a:pt x="651849" y="1979692"/>
                  <a:pt x="642796" y="1973656"/>
                </a:cubicBezTo>
                <a:cubicBezTo>
                  <a:pt x="601288" y="1911395"/>
                  <a:pt x="613464" y="1939980"/>
                  <a:pt x="597528" y="1892175"/>
                </a:cubicBezTo>
                <a:cubicBezTo>
                  <a:pt x="603564" y="1880104"/>
                  <a:pt x="602423" y="1858714"/>
                  <a:pt x="615635" y="1855961"/>
                </a:cubicBezTo>
                <a:cubicBezTo>
                  <a:pt x="680699" y="1842406"/>
                  <a:pt x="748563" y="1852207"/>
                  <a:pt x="814812" y="1846907"/>
                </a:cubicBezTo>
                <a:cubicBezTo>
                  <a:pt x="824325" y="1846146"/>
                  <a:pt x="832919" y="1840872"/>
                  <a:pt x="841972" y="1837854"/>
                </a:cubicBezTo>
                <a:cubicBezTo>
                  <a:pt x="844270" y="1814876"/>
                  <a:pt x="840604" y="1708545"/>
                  <a:pt x="887239" y="1692999"/>
                </a:cubicBezTo>
                <a:lnTo>
                  <a:pt x="914400" y="1683945"/>
                </a:lnTo>
                <a:cubicBezTo>
                  <a:pt x="929489" y="1689981"/>
                  <a:pt x="945886" y="1693439"/>
                  <a:pt x="959667" y="1702052"/>
                </a:cubicBezTo>
                <a:cubicBezTo>
                  <a:pt x="970524" y="1708838"/>
                  <a:pt x="974272" y="1726701"/>
                  <a:pt x="986827" y="1729212"/>
                </a:cubicBezTo>
                <a:cubicBezTo>
                  <a:pt x="1007752" y="1733397"/>
                  <a:pt x="1029153" y="1723667"/>
                  <a:pt x="1050202" y="1720159"/>
                </a:cubicBezTo>
                <a:cubicBezTo>
                  <a:pt x="1093897" y="1712877"/>
                  <a:pt x="1087649" y="1713712"/>
                  <a:pt x="1122629" y="1702052"/>
                </a:cubicBezTo>
                <a:cubicBezTo>
                  <a:pt x="1131683" y="1696016"/>
                  <a:pt x="1139847" y="1688364"/>
                  <a:pt x="1149790" y="1683945"/>
                </a:cubicBezTo>
                <a:cubicBezTo>
                  <a:pt x="1195566" y="1663600"/>
                  <a:pt x="1210251" y="1665545"/>
                  <a:pt x="1258431" y="1656785"/>
                </a:cubicBezTo>
                <a:cubicBezTo>
                  <a:pt x="1273571" y="1654032"/>
                  <a:pt x="1288610" y="1650749"/>
                  <a:pt x="1303699" y="1647731"/>
                </a:cubicBezTo>
                <a:lnTo>
                  <a:pt x="1339913" y="1593410"/>
                </a:lnTo>
                <a:lnTo>
                  <a:pt x="1358020" y="1566250"/>
                </a:lnTo>
                <a:cubicBezTo>
                  <a:pt x="1369948" y="1530463"/>
                  <a:pt x="1380541" y="1511705"/>
                  <a:pt x="1358020" y="1466662"/>
                </a:cubicBezTo>
                <a:cubicBezTo>
                  <a:pt x="1346568" y="1443758"/>
                  <a:pt x="1303699" y="1412341"/>
                  <a:pt x="1303699" y="1412341"/>
                </a:cubicBezTo>
                <a:cubicBezTo>
                  <a:pt x="1283317" y="1351200"/>
                  <a:pt x="1303699" y="1426461"/>
                  <a:pt x="1303699" y="1330860"/>
                </a:cubicBezTo>
                <a:cubicBezTo>
                  <a:pt x="1303699" y="1242249"/>
                  <a:pt x="1303550" y="1248935"/>
                  <a:pt x="1285592" y="1195058"/>
                </a:cubicBezTo>
                <a:cubicBezTo>
                  <a:pt x="1288610" y="1161862"/>
                  <a:pt x="1290240" y="1128510"/>
                  <a:pt x="1294645" y="1095470"/>
                </a:cubicBezTo>
                <a:cubicBezTo>
                  <a:pt x="1300667" y="1050307"/>
                  <a:pt x="1311517" y="1056384"/>
                  <a:pt x="1321806" y="1004935"/>
                </a:cubicBezTo>
                <a:cubicBezTo>
                  <a:pt x="1323418" y="996873"/>
                  <a:pt x="1335117" y="934645"/>
                  <a:pt x="1339913" y="923454"/>
                </a:cubicBezTo>
                <a:cubicBezTo>
                  <a:pt x="1344199" y="913453"/>
                  <a:pt x="1351984" y="905347"/>
                  <a:pt x="1358020" y="896294"/>
                </a:cubicBezTo>
                <a:cubicBezTo>
                  <a:pt x="1358612" y="893925"/>
                  <a:pt x="1371403" y="838825"/>
                  <a:pt x="1376127" y="832919"/>
                </a:cubicBezTo>
                <a:cubicBezTo>
                  <a:pt x="1383412" y="823813"/>
                  <a:pt x="1406305" y="840464"/>
                  <a:pt x="1412340" y="841973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 smtClean="0">
                <a:solidFill>
                  <a:prstClr val="white"/>
                </a:solidFill>
              </a:rPr>
              <a:t>2</a:t>
            </a:r>
            <a:endParaRPr lang="en-IN" sz="2800" dirty="0">
              <a:solidFill>
                <a:prstClr val="white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3965418" y="1213164"/>
            <a:ext cx="624689" cy="552262"/>
          </a:xfrm>
          <a:custGeom>
            <a:avLst/>
            <a:gdLst>
              <a:gd name="connsiteX0" fmla="*/ 624689 w 624689"/>
              <a:gd name="connsiteY0" fmla="*/ 172016 h 552262"/>
              <a:gd name="connsiteX1" fmla="*/ 624689 w 624689"/>
              <a:gd name="connsiteY1" fmla="*/ 172016 h 552262"/>
              <a:gd name="connsiteX2" fmla="*/ 525101 w 624689"/>
              <a:gd name="connsiteY2" fmla="*/ 126749 h 552262"/>
              <a:gd name="connsiteX3" fmla="*/ 516047 w 624689"/>
              <a:gd name="connsiteY3" fmla="*/ 99588 h 552262"/>
              <a:gd name="connsiteX4" fmla="*/ 452673 w 624689"/>
              <a:gd name="connsiteY4" fmla="*/ 90535 h 552262"/>
              <a:gd name="connsiteX5" fmla="*/ 389299 w 624689"/>
              <a:gd name="connsiteY5" fmla="*/ 72428 h 552262"/>
              <a:gd name="connsiteX6" fmla="*/ 344032 w 624689"/>
              <a:gd name="connsiteY6" fmla="*/ 63375 h 552262"/>
              <a:gd name="connsiteX7" fmla="*/ 307818 w 624689"/>
              <a:gd name="connsiteY7" fmla="*/ 54321 h 552262"/>
              <a:gd name="connsiteX8" fmla="*/ 253497 w 624689"/>
              <a:gd name="connsiteY8" fmla="*/ 9054 h 552262"/>
              <a:gd name="connsiteX9" fmla="*/ 226336 w 624689"/>
              <a:gd name="connsiteY9" fmla="*/ 0 h 552262"/>
              <a:gd name="connsiteX10" fmla="*/ 199176 w 624689"/>
              <a:gd name="connsiteY10" fmla="*/ 9054 h 552262"/>
              <a:gd name="connsiteX11" fmla="*/ 144855 w 624689"/>
              <a:gd name="connsiteY11" fmla="*/ 63375 h 552262"/>
              <a:gd name="connsiteX12" fmla="*/ 117695 w 624689"/>
              <a:gd name="connsiteY12" fmla="*/ 81482 h 552262"/>
              <a:gd name="connsiteX13" fmla="*/ 72428 w 624689"/>
              <a:gd name="connsiteY13" fmla="*/ 135802 h 552262"/>
              <a:gd name="connsiteX14" fmla="*/ 45267 w 624689"/>
              <a:gd name="connsiteY14" fmla="*/ 144856 h 552262"/>
              <a:gd name="connsiteX15" fmla="*/ 0 w 624689"/>
              <a:gd name="connsiteY15" fmla="*/ 244444 h 552262"/>
              <a:gd name="connsiteX16" fmla="*/ 9053 w 624689"/>
              <a:gd name="connsiteY16" fmla="*/ 344032 h 552262"/>
              <a:gd name="connsiteX17" fmla="*/ 72428 w 624689"/>
              <a:gd name="connsiteY17" fmla="*/ 425513 h 552262"/>
              <a:gd name="connsiteX18" fmla="*/ 90534 w 624689"/>
              <a:gd name="connsiteY18" fmla="*/ 452674 h 552262"/>
              <a:gd name="connsiteX19" fmla="*/ 81481 w 624689"/>
              <a:gd name="connsiteY19" fmla="*/ 488887 h 552262"/>
              <a:gd name="connsiteX20" fmla="*/ 63374 w 624689"/>
              <a:gd name="connsiteY20" fmla="*/ 543208 h 552262"/>
              <a:gd name="connsiteX21" fmla="*/ 172016 w 624689"/>
              <a:gd name="connsiteY21" fmla="*/ 552262 h 552262"/>
              <a:gd name="connsiteX22" fmla="*/ 298764 w 624689"/>
              <a:gd name="connsiteY22" fmla="*/ 534155 h 552262"/>
              <a:gd name="connsiteX23" fmla="*/ 307818 w 624689"/>
              <a:gd name="connsiteY23" fmla="*/ 452674 h 552262"/>
              <a:gd name="connsiteX24" fmla="*/ 344032 w 624689"/>
              <a:gd name="connsiteY24" fmla="*/ 425513 h 552262"/>
              <a:gd name="connsiteX25" fmla="*/ 434566 w 624689"/>
              <a:gd name="connsiteY25" fmla="*/ 398353 h 552262"/>
              <a:gd name="connsiteX26" fmla="*/ 461727 w 624689"/>
              <a:gd name="connsiteY26" fmla="*/ 389299 h 552262"/>
              <a:gd name="connsiteX27" fmla="*/ 525101 w 624689"/>
              <a:gd name="connsiteY27" fmla="*/ 307818 h 552262"/>
              <a:gd name="connsiteX28" fmla="*/ 570368 w 624689"/>
              <a:gd name="connsiteY28" fmla="*/ 244444 h 552262"/>
              <a:gd name="connsiteX29" fmla="*/ 606582 w 624689"/>
              <a:gd name="connsiteY29" fmla="*/ 235390 h 552262"/>
              <a:gd name="connsiteX30" fmla="*/ 624689 w 624689"/>
              <a:gd name="connsiteY30" fmla="*/ 172016 h 55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24689" h="552262">
                <a:moveTo>
                  <a:pt x="624689" y="172016"/>
                </a:moveTo>
                <a:lnTo>
                  <a:pt x="624689" y="172016"/>
                </a:lnTo>
                <a:cubicBezTo>
                  <a:pt x="618871" y="169834"/>
                  <a:pt x="541306" y="147006"/>
                  <a:pt x="525101" y="126749"/>
                </a:cubicBezTo>
                <a:cubicBezTo>
                  <a:pt x="519139" y="119297"/>
                  <a:pt x="524583" y="103856"/>
                  <a:pt x="516047" y="99588"/>
                </a:cubicBezTo>
                <a:cubicBezTo>
                  <a:pt x="496961" y="90045"/>
                  <a:pt x="473668" y="94352"/>
                  <a:pt x="452673" y="90535"/>
                </a:cubicBezTo>
                <a:cubicBezTo>
                  <a:pt x="390564" y="79243"/>
                  <a:pt x="441023" y="85359"/>
                  <a:pt x="389299" y="72428"/>
                </a:cubicBezTo>
                <a:cubicBezTo>
                  <a:pt x="374371" y="68696"/>
                  <a:pt x="359053" y="66713"/>
                  <a:pt x="344032" y="63375"/>
                </a:cubicBezTo>
                <a:cubicBezTo>
                  <a:pt x="331885" y="60676"/>
                  <a:pt x="319889" y="57339"/>
                  <a:pt x="307818" y="54321"/>
                </a:cubicBezTo>
                <a:cubicBezTo>
                  <a:pt x="287796" y="34300"/>
                  <a:pt x="278704" y="21658"/>
                  <a:pt x="253497" y="9054"/>
                </a:cubicBezTo>
                <a:cubicBezTo>
                  <a:pt x="244961" y="4786"/>
                  <a:pt x="235390" y="3018"/>
                  <a:pt x="226336" y="0"/>
                </a:cubicBezTo>
                <a:cubicBezTo>
                  <a:pt x="217283" y="3018"/>
                  <a:pt x="206709" y="3195"/>
                  <a:pt x="199176" y="9054"/>
                </a:cubicBezTo>
                <a:cubicBezTo>
                  <a:pt x="178963" y="24775"/>
                  <a:pt x="166161" y="49171"/>
                  <a:pt x="144855" y="63375"/>
                </a:cubicBezTo>
                <a:lnTo>
                  <a:pt x="117695" y="81482"/>
                </a:lnTo>
                <a:cubicBezTo>
                  <a:pt x="104334" y="101523"/>
                  <a:pt x="93340" y="121861"/>
                  <a:pt x="72428" y="135802"/>
                </a:cubicBezTo>
                <a:cubicBezTo>
                  <a:pt x="64487" y="141096"/>
                  <a:pt x="54321" y="141838"/>
                  <a:pt x="45267" y="144856"/>
                </a:cubicBezTo>
                <a:cubicBezTo>
                  <a:pt x="4785" y="225820"/>
                  <a:pt x="17588" y="191677"/>
                  <a:pt x="0" y="244444"/>
                </a:cubicBezTo>
                <a:cubicBezTo>
                  <a:pt x="3018" y="277640"/>
                  <a:pt x="-352" y="312054"/>
                  <a:pt x="9053" y="344032"/>
                </a:cubicBezTo>
                <a:cubicBezTo>
                  <a:pt x="21536" y="386473"/>
                  <a:pt x="48020" y="396223"/>
                  <a:pt x="72428" y="425513"/>
                </a:cubicBezTo>
                <a:cubicBezTo>
                  <a:pt x="79394" y="433872"/>
                  <a:pt x="84499" y="443620"/>
                  <a:pt x="90534" y="452674"/>
                </a:cubicBezTo>
                <a:cubicBezTo>
                  <a:pt x="87516" y="464745"/>
                  <a:pt x="85056" y="476969"/>
                  <a:pt x="81481" y="488887"/>
                </a:cubicBezTo>
                <a:cubicBezTo>
                  <a:pt x="75997" y="507169"/>
                  <a:pt x="63374" y="543208"/>
                  <a:pt x="63374" y="543208"/>
                </a:cubicBezTo>
                <a:cubicBezTo>
                  <a:pt x="99588" y="546226"/>
                  <a:pt x="135676" y="552262"/>
                  <a:pt x="172016" y="552262"/>
                </a:cubicBezTo>
                <a:cubicBezTo>
                  <a:pt x="233760" y="552262"/>
                  <a:pt x="250018" y="546341"/>
                  <a:pt x="298764" y="534155"/>
                </a:cubicBezTo>
                <a:cubicBezTo>
                  <a:pt x="301782" y="506995"/>
                  <a:pt x="297307" y="477899"/>
                  <a:pt x="307818" y="452674"/>
                </a:cubicBezTo>
                <a:cubicBezTo>
                  <a:pt x="313622" y="438745"/>
                  <a:pt x="330536" y="432261"/>
                  <a:pt x="344032" y="425513"/>
                </a:cubicBezTo>
                <a:cubicBezTo>
                  <a:pt x="372724" y="411167"/>
                  <a:pt x="404239" y="407018"/>
                  <a:pt x="434566" y="398353"/>
                </a:cubicBezTo>
                <a:cubicBezTo>
                  <a:pt x="443742" y="395731"/>
                  <a:pt x="452673" y="392317"/>
                  <a:pt x="461727" y="389299"/>
                </a:cubicBezTo>
                <a:cubicBezTo>
                  <a:pt x="504275" y="346751"/>
                  <a:pt x="481784" y="372793"/>
                  <a:pt x="525101" y="307818"/>
                </a:cubicBezTo>
                <a:cubicBezTo>
                  <a:pt x="532437" y="296815"/>
                  <a:pt x="563224" y="249547"/>
                  <a:pt x="570368" y="244444"/>
                </a:cubicBezTo>
                <a:cubicBezTo>
                  <a:pt x="580493" y="237212"/>
                  <a:pt x="594511" y="238408"/>
                  <a:pt x="606582" y="235390"/>
                </a:cubicBezTo>
                <a:cubicBezTo>
                  <a:pt x="596420" y="174414"/>
                  <a:pt x="621671" y="182578"/>
                  <a:pt x="624689" y="172016"/>
                </a:cubicBezTo>
                <a:close/>
              </a:path>
            </a:pathLst>
          </a:custGeom>
          <a:solidFill>
            <a:srgbClr val="00B05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smtClean="0">
                <a:solidFill>
                  <a:prstClr val="white"/>
                </a:solidFill>
              </a:rPr>
              <a:t>6</a:t>
            </a:r>
            <a:endParaRPr lang="en-IN" sz="2400" dirty="0">
              <a:solidFill>
                <a:prstClr val="white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4173648" y="126749"/>
            <a:ext cx="1141131" cy="1595568"/>
          </a:xfrm>
          <a:custGeom>
            <a:avLst/>
            <a:gdLst>
              <a:gd name="connsiteX0" fmla="*/ 769544 w 1141131"/>
              <a:gd name="connsiteY0" fmla="*/ 0 h 1595568"/>
              <a:gd name="connsiteX1" fmla="*/ 769544 w 1141131"/>
              <a:gd name="connsiteY1" fmla="*/ 0 h 1595568"/>
              <a:gd name="connsiteX2" fmla="*/ 697116 w 1141131"/>
              <a:gd name="connsiteY2" fmla="*/ 36213 h 1595568"/>
              <a:gd name="connsiteX3" fmla="*/ 606582 w 1141131"/>
              <a:gd name="connsiteY3" fmla="*/ 63374 h 1595568"/>
              <a:gd name="connsiteX4" fmla="*/ 579421 w 1141131"/>
              <a:gd name="connsiteY4" fmla="*/ 90534 h 1595568"/>
              <a:gd name="connsiteX5" fmla="*/ 561314 w 1141131"/>
              <a:gd name="connsiteY5" fmla="*/ 117695 h 1595568"/>
              <a:gd name="connsiteX6" fmla="*/ 525101 w 1141131"/>
              <a:gd name="connsiteY6" fmla="*/ 135801 h 1595568"/>
              <a:gd name="connsiteX7" fmla="*/ 470780 w 1141131"/>
              <a:gd name="connsiteY7" fmla="*/ 117695 h 1595568"/>
              <a:gd name="connsiteX8" fmla="*/ 407405 w 1141131"/>
              <a:gd name="connsiteY8" fmla="*/ 153908 h 1595568"/>
              <a:gd name="connsiteX9" fmla="*/ 353085 w 1141131"/>
              <a:gd name="connsiteY9" fmla="*/ 181069 h 1595568"/>
              <a:gd name="connsiteX10" fmla="*/ 334978 w 1141131"/>
              <a:gd name="connsiteY10" fmla="*/ 208229 h 1595568"/>
              <a:gd name="connsiteX11" fmla="*/ 289710 w 1141131"/>
              <a:gd name="connsiteY11" fmla="*/ 307817 h 1595568"/>
              <a:gd name="connsiteX12" fmla="*/ 262550 w 1141131"/>
              <a:gd name="connsiteY12" fmla="*/ 334978 h 1595568"/>
              <a:gd name="connsiteX13" fmla="*/ 226336 w 1141131"/>
              <a:gd name="connsiteY13" fmla="*/ 389299 h 1595568"/>
              <a:gd name="connsiteX14" fmla="*/ 217283 w 1141131"/>
              <a:gd name="connsiteY14" fmla="*/ 416459 h 1595568"/>
              <a:gd name="connsiteX15" fmla="*/ 208229 w 1141131"/>
              <a:gd name="connsiteY15" fmla="*/ 461726 h 1595568"/>
              <a:gd name="connsiteX16" fmla="*/ 181069 w 1141131"/>
              <a:gd name="connsiteY16" fmla="*/ 452673 h 1595568"/>
              <a:gd name="connsiteX17" fmla="*/ 144855 w 1141131"/>
              <a:gd name="connsiteY17" fmla="*/ 461726 h 1595568"/>
              <a:gd name="connsiteX18" fmla="*/ 135802 w 1141131"/>
              <a:gd name="connsiteY18" fmla="*/ 488887 h 1595568"/>
              <a:gd name="connsiteX19" fmla="*/ 153908 w 1141131"/>
              <a:gd name="connsiteY19" fmla="*/ 561314 h 1595568"/>
              <a:gd name="connsiteX20" fmla="*/ 190122 w 1141131"/>
              <a:gd name="connsiteY20" fmla="*/ 615635 h 1595568"/>
              <a:gd name="connsiteX21" fmla="*/ 190122 w 1141131"/>
              <a:gd name="connsiteY21" fmla="*/ 823865 h 1595568"/>
              <a:gd name="connsiteX22" fmla="*/ 144855 w 1141131"/>
              <a:gd name="connsiteY22" fmla="*/ 905346 h 1595568"/>
              <a:gd name="connsiteX23" fmla="*/ 135802 w 1141131"/>
              <a:gd name="connsiteY23" fmla="*/ 941560 h 1595568"/>
              <a:gd name="connsiteX24" fmla="*/ 90534 w 1141131"/>
              <a:gd name="connsiteY24" fmla="*/ 995881 h 1595568"/>
              <a:gd name="connsiteX25" fmla="*/ 72427 w 1141131"/>
              <a:gd name="connsiteY25" fmla="*/ 1023041 h 1595568"/>
              <a:gd name="connsiteX26" fmla="*/ 0 w 1141131"/>
              <a:gd name="connsiteY26" fmla="*/ 1059255 h 1595568"/>
              <a:gd name="connsiteX27" fmla="*/ 9053 w 1141131"/>
              <a:gd name="connsiteY27" fmla="*/ 1104522 h 1595568"/>
              <a:gd name="connsiteX28" fmla="*/ 81481 w 1141131"/>
              <a:gd name="connsiteY28" fmla="*/ 1113576 h 1595568"/>
              <a:gd name="connsiteX29" fmla="*/ 108641 w 1141131"/>
              <a:gd name="connsiteY29" fmla="*/ 1122629 h 1595568"/>
              <a:gd name="connsiteX30" fmla="*/ 135802 w 1141131"/>
              <a:gd name="connsiteY30" fmla="*/ 1140736 h 1595568"/>
              <a:gd name="connsiteX31" fmla="*/ 271603 w 1141131"/>
              <a:gd name="connsiteY31" fmla="*/ 1167897 h 1595568"/>
              <a:gd name="connsiteX32" fmla="*/ 307817 w 1141131"/>
              <a:gd name="connsiteY32" fmla="*/ 1176950 h 1595568"/>
              <a:gd name="connsiteX33" fmla="*/ 353085 w 1141131"/>
              <a:gd name="connsiteY33" fmla="*/ 1231271 h 1595568"/>
              <a:gd name="connsiteX34" fmla="*/ 380245 w 1141131"/>
              <a:gd name="connsiteY34" fmla="*/ 1240324 h 1595568"/>
              <a:gd name="connsiteX35" fmla="*/ 461726 w 1141131"/>
              <a:gd name="connsiteY35" fmla="*/ 1285592 h 1595568"/>
              <a:gd name="connsiteX36" fmla="*/ 488887 w 1141131"/>
              <a:gd name="connsiteY36" fmla="*/ 1312752 h 1595568"/>
              <a:gd name="connsiteX37" fmla="*/ 516047 w 1141131"/>
              <a:gd name="connsiteY37" fmla="*/ 1330859 h 1595568"/>
              <a:gd name="connsiteX38" fmla="*/ 543207 w 1141131"/>
              <a:gd name="connsiteY38" fmla="*/ 1367073 h 1595568"/>
              <a:gd name="connsiteX39" fmla="*/ 561314 w 1141131"/>
              <a:gd name="connsiteY39" fmla="*/ 1394233 h 1595568"/>
              <a:gd name="connsiteX40" fmla="*/ 597528 w 1141131"/>
              <a:gd name="connsiteY40" fmla="*/ 1412340 h 1595568"/>
              <a:gd name="connsiteX41" fmla="*/ 651849 w 1141131"/>
              <a:gd name="connsiteY41" fmla="*/ 1448554 h 1595568"/>
              <a:gd name="connsiteX42" fmla="*/ 679009 w 1141131"/>
              <a:gd name="connsiteY42" fmla="*/ 1466661 h 1595568"/>
              <a:gd name="connsiteX43" fmla="*/ 751437 w 1141131"/>
              <a:gd name="connsiteY43" fmla="*/ 1484768 h 1595568"/>
              <a:gd name="connsiteX44" fmla="*/ 778598 w 1141131"/>
              <a:gd name="connsiteY44" fmla="*/ 1493821 h 1595568"/>
              <a:gd name="connsiteX45" fmla="*/ 851025 w 1141131"/>
              <a:gd name="connsiteY45" fmla="*/ 1502875 h 1595568"/>
              <a:gd name="connsiteX46" fmla="*/ 860079 w 1141131"/>
              <a:gd name="connsiteY46" fmla="*/ 1593409 h 1595568"/>
              <a:gd name="connsiteX47" fmla="*/ 878186 w 1141131"/>
              <a:gd name="connsiteY47" fmla="*/ 1566249 h 1595568"/>
              <a:gd name="connsiteX48" fmla="*/ 887239 w 1141131"/>
              <a:gd name="connsiteY48" fmla="*/ 1539089 h 1595568"/>
              <a:gd name="connsiteX49" fmla="*/ 923453 w 1141131"/>
              <a:gd name="connsiteY49" fmla="*/ 1484768 h 1595568"/>
              <a:gd name="connsiteX50" fmla="*/ 941560 w 1141131"/>
              <a:gd name="connsiteY50" fmla="*/ 1457607 h 1595568"/>
              <a:gd name="connsiteX51" fmla="*/ 950613 w 1141131"/>
              <a:gd name="connsiteY51" fmla="*/ 1421394 h 1595568"/>
              <a:gd name="connsiteX52" fmla="*/ 932506 w 1141131"/>
              <a:gd name="connsiteY52" fmla="*/ 1321805 h 1595568"/>
              <a:gd name="connsiteX53" fmla="*/ 923453 w 1141131"/>
              <a:gd name="connsiteY53" fmla="*/ 1294645 h 1595568"/>
              <a:gd name="connsiteX54" fmla="*/ 896293 w 1141131"/>
              <a:gd name="connsiteY54" fmla="*/ 1276538 h 1595568"/>
              <a:gd name="connsiteX55" fmla="*/ 905346 w 1141131"/>
              <a:gd name="connsiteY55" fmla="*/ 1213164 h 1595568"/>
              <a:gd name="connsiteX56" fmla="*/ 941560 w 1141131"/>
              <a:gd name="connsiteY56" fmla="*/ 1195057 h 1595568"/>
              <a:gd name="connsiteX57" fmla="*/ 959667 w 1141131"/>
              <a:gd name="connsiteY57" fmla="*/ 1167897 h 1595568"/>
              <a:gd name="connsiteX58" fmla="*/ 941560 w 1141131"/>
              <a:gd name="connsiteY58" fmla="*/ 1113576 h 1595568"/>
              <a:gd name="connsiteX59" fmla="*/ 914400 w 1141131"/>
              <a:gd name="connsiteY59" fmla="*/ 1086415 h 1595568"/>
              <a:gd name="connsiteX60" fmla="*/ 941560 w 1141131"/>
              <a:gd name="connsiteY60" fmla="*/ 1077362 h 1595568"/>
              <a:gd name="connsiteX61" fmla="*/ 1131683 w 1141131"/>
              <a:gd name="connsiteY61" fmla="*/ 1068308 h 1595568"/>
              <a:gd name="connsiteX62" fmla="*/ 1122629 w 1141131"/>
              <a:gd name="connsiteY62" fmla="*/ 959667 h 1595568"/>
              <a:gd name="connsiteX63" fmla="*/ 1113576 w 1141131"/>
              <a:gd name="connsiteY63" fmla="*/ 932506 h 1595568"/>
              <a:gd name="connsiteX64" fmla="*/ 1104522 w 1141131"/>
              <a:gd name="connsiteY64" fmla="*/ 896293 h 1595568"/>
              <a:gd name="connsiteX65" fmla="*/ 1113576 w 1141131"/>
              <a:gd name="connsiteY65" fmla="*/ 860079 h 1595568"/>
              <a:gd name="connsiteX66" fmla="*/ 1122629 w 1141131"/>
              <a:gd name="connsiteY66" fmla="*/ 832918 h 1595568"/>
              <a:gd name="connsiteX67" fmla="*/ 1095469 w 1141131"/>
              <a:gd name="connsiteY67" fmla="*/ 688063 h 1595568"/>
              <a:gd name="connsiteX68" fmla="*/ 1104522 w 1141131"/>
              <a:gd name="connsiteY68" fmla="*/ 642796 h 1595568"/>
              <a:gd name="connsiteX69" fmla="*/ 1140736 w 1141131"/>
              <a:gd name="connsiteY69" fmla="*/ 633742 h 1595568"/>
              <a:gd name="connsiteX70" fmla="*/ 1113576 w 1141131"/>
              <a:gd name="connsiteY70" fmla="*/ 615635 h 1595568"/>
              <a:gd name="connsiteX71" fmla="*/ 977774 w 1141131"/>
              <a:gd name="connsiteY71" fmla="*/ 606582 h 1595568"/>
              <a:gd name="connsiteX72" fmla="*/ 905346 w 1141131"/>
              <a:gd name="connsiteY72" fmla="*/ 597528 h 1595568"/>
              <a:gd name="connsiteX73" fmla="*/ 860079 w 1141131"/>
              <a:gd name="connsiteY73" fmla="*/ 525101 h 1595568"/>
              <a:gd name="connsiteX74" fmla="*/ 778598 w 1141131"/>
              <a:gd name="connsiteY74" fmla="*/ 534154 h 1595568"/>
              <a:gd name="connsiteX75" fmla="*/ 688063 w 1141131"/>
              <a:gd name="connsiteY75" fmla="*/ 534154 h 1595568"/>
              <a:gd name="connsiteX76" fmla="*/ 660902 w 1141131"/>
              <a:gd name="connsiteY76" fmla="*/ 506994 h 1595568"/>
              <a:gd name="connsiteX77" fmla="*/ 651849 w 1141131"/>
              <a:gd name="connsiteY77" fmla="*/ 479833 h 1595568"/>
              <a:gd name="connsiteX78" fmla="*/ 633742 w 1141131"/>
              <a:gd name="connsiteY78" fmla="*/ 452673 h 1595568"/>
              <a:gd name="connsiteX79" fmla="*/ 615635 w 1141131"/>
              <a:gd name="connsiteY79" fmla="*/ 416459 h 1595568"/>
              <a:gd name="connsiteX80" fmla="*/ 597528 w 1141131"/>
              <a:gd name="connsiteY80" fmla="*/ 334978 h 1595568"/>
              <a:gd name="connsiteX81" fmla="*/ 579421 w 1141131"/>
              <a:gd name="connsiteY81" fmla="*/ 307817 h 1595568"/>
              <a:gd name="connsiteX82" fmla="*/ 570368 w 1141131"/>
              <a:gd name="connsiteY82" fmla="*/ 280657 h 1595568"/>
              <a:gd name="connsiteX83" fmla="*/ 588475 w 1141131"/>
              <a:gd name="connsiteY83" fmla="*/ 181069 h 1595568"/>
              <a:gd name="connsiteX84" fmla="*/ 615635 w 1141131"/>
              <a:gd name="connsiteY84" fmla="*/ 162962 h 1595568"/>
              <a:gd name="connsiteX85" fmla="*/ 669956 w 1141131"/>
              <a:gd name="connsiteY85" fmla="*/ 117695 h 1595568"/>
              <a:gd name="connsiteX86" fmla="*/ 706170 w 1141131"/>
              <a:gd name="connsiteY86" fmla="*/ 72427 h 1595568"/>
              <a:gd name="connsiteX87" fmla="*/ 724277 w 1141131"/>
              <a:gd name="connsiteY87" fmla="*/ 45267 h 1595568"/>
              <a:gd name="connsiteX88" fmla="*/ 769544 w 1141131"/>
              <a:gd name="connsiteY88" fmla="*/ 0 h 15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141131" h="1595568">
                <a:moveTo>
                  <a:pt x="769544" y="0"/>
                </a:moveTo>
                <a:lnTo>
                  <a:pt x="769544" y="0"/>
                </a:lnTo>
                <a:cubicBezTo>
                  <a:pt x="745401" y="12071"/>
                  <a:pt x="721926" y="25580"/>
                  <a:pt x="697116" y="36213"/>
                </a:cubicBezTo>
                <a:cubicBezTo>
                  <a:pt x="666258" y="49438"/>
                  <a:pt x="638321" y="55439"/>
                  <a:pt x="606582" y="63374"/>
                </a:cubicBezTo>
                <a:cubicBezTo>
                  <a:pt x="597528" y="72427"/>
                  <a:pt x="587618" y="80698"/>
                  <a:pt x="579421" y="90534"/>
                </a:cubicBezTo>
                <a:cubicBezTo>
                  <a:pt x="572455" y="98893"/>
                  <a:pt x="569673" y="110729"/>
                  <a:pt x="561314" y="117695"/>
                </a:cubicBezTo>
                <a:cubicBezTo>
                  <a:pt x="550946" y="126335"/>
                  <a:pt x="537172" y="129766"/>
                  <a:pt x="525101" y="135801"/>
                </a:cubicBezTo>
                <a:cubicBezTo>
                  <a:pt x="506994" y="129766"/>
                  <a:pt x="489788" y="119423"/>
                  <a:pt x="470780" y="117695"/>
                </a:cubicBezTo>
                <a:cubicBezTo>
                  <a:pt x="412489" y="112396"/>
                  <a:pt x="435712" y="125601"/>
                  <a:pt x="407405" y="153908"/>
                </a:cubicBezTo>
                <a:cubicBezTo>
                  <a:pt x="389855" y="171458"/>
                  <a:pt x="375175" y="173705"/>
                  <a:pt x="353085" y="181069"/>
                </a:cubicBezTo>
                <a:cubicBezTo>
                  <a:pt x="347049" y="190122"/>
                  <a:pt x="338799" y="198041"/>
                  <a:pt x="334978" y="208229"/>
                </a:cubicBezTo>
                <a:cubicBezTo>
                  <a:pt x="312498" y="268174"/>
                  <a:pt x="347411" y="250114"/>
                  <a:pt x="289710" y="307817"/>
                </a:cubicBezTo>
                <a:cubicBezTo>
                  <a:pt x="280657" y="316871"/>
                  <a:pt x="270411" y="324871"/>
                  <a:pt x="262550" y="334978"/>
                </a:cubicBezTo>
                <a:cubicBezTo>
                  <a:pt x="249190" y="352156"/>
                  <a:pt x="226336" y="389299"/>
                  <a:pt x="226336" y="389299"/>
                </a:cubicBezTo>
                <a:cubicBezTo>
                  <a:pt x="223318" y="398352"/>
                  <a:pt x="219598" y="407201"/>
                  <a:pt x="217283" y="416459"/>
                </a:cubicBezTo>
                <a:cubicBezTo>
                  <a:pt x="213551" y="431387"/>
                  <a:pt x="219110" y="450845"/>
                  <a:pt x="208229" y="461726"/>
                </a:cubicBezTo>
                <a:cubicBezTo>
                  <a:pt x="201481" y="468474"/>
                  <a:pt x="190122" y="455691"/>
                  <a:pt x="181069" y="452673"/>
                </a:cubicBezTo>
                <a:cubicBezTo>
                  <a:pt x="168998" y="455691"/>
                  <a:pt x="154571" y="453953"/>
                  <a:pt x="144855" y="461726"/>
                </a:cubicBezTo>
                <a:cubicBezTo>
                  <a:pt x="137403" y="467688"/>
                  <a:pt x="135802" y="479344"/>
                  <a:pt x="135802" y="488887"/>
                </a:cubicBezTo>
                <a:cubicBezTo>
                  <a:pt x="135802" y="496913"/>
                  <a:pt x="146764" y="548455"/>
                  <a:pt x="153908" y="561314"/>
                </a:cubicBezTo>
                <a:cubicBezTo>
                  <a:pt x="164476" y="580337"/>
                  <a:pt x="190122" y="615635"/>
                  <a:pt x="190122" y="615635"/>
                </a:cubicBezTo>
                <a:cubicBezTo>
                  <a:pt x="211059" y="699379"/>
                  <a:pt x="209260" y="677142"/>
                  <a:pt x="190122" y="823865"/>
                </a:cubicBezTo>
                <a:cubicBezTo>
                  <a:pt x="188679" y="834929"/>
                  <a:pt x="146972" y="901818"/>
                  <a:pt x="144855" y="905346"/>
                </a:cubicBezTo>
                <a:cubicBezTo>
                  <a:pt x="141837" y="917417"/>
                  <a:pt x="140703" y="930123"/>
                  <a:pt x="135802" y="941560"/>
                </a:cubicBezTo>
                <a:cubicBezTo>
                  <a:pt x="123903" y="969325"/>
                  <a:pt x="109726" y="972851"/>
                  <a:pt x="90534" y="995881"/>
                </a:cubicBezTo>
                <a:cubicBezTo>
                  <a:pt x="83568" y="1004240"/>
                  <a:pt x="81341" y="1016801"/>
                  <a:pt x="72427" y="1023041"/>
                </a:cubicBezTo>
                <a:cubicBezTo>
                  <a:pt x="50314" y="1038520"/>
                  <a:pt x="0" y="1059255"/>
                  <a:pt x="0" y="1059255"/>
                </a:cubicBezTo>
                <a:cubicBezTo>
                  <a:pt x="3018" y="1074344"/>
                  <a:pt x="-3750" y="1095986"/>
                  <a:pt x="9053" y="1104522"/>
                </a:cubicBezTo>
                <a:cubicBezTo>
                  <a:pt x="29297" y="1118018"/>
                  <a:pt x="57543" y="1109224"/>
                  <a:pt x="81481" y="1113576"/>
                </a:cubicBezTo>
                <a:cubicBezTo>
                  <a:pt x="90870" y="1115283"/>
                  <a:pt x="99588" y="1119611"/>
                  <a:pt x="108641" y="1122629"/>
                </a:cubicBezTo>
                <a:cubicBezTo>
                  <a:pt x="117695" y="1128665"/>
                  <a:pt x="125859" y="1136317"/>
                  <a:pt x="135802" y="1140736"/>
                </a:cubicBezTo>
                <a:cubicBezTo>
                  <a:pt x="189299" y="1164513"/>
                  <a:pt x="209450" y="1160991"/>
                  <a:pt x="271603" y="1167897"/>
                </a:cubicBezTo>
                <a:cubicBezTo>
                  <a:pt x="283674" y="1170915"/>
                  <a:pt x="297014" y="1170777"/>
                  <a:pt x="307817" y="1176950"/>
                </a:cubicBezTo>
                <a:cubicBezTo>
                  <a:pt x="368163" y="1211432"/>
                  <a:pt x="306212" y="1193772"/>
                  <a:pt x="353085" y="1231271"/>
                </a:cubicBezTo>
                <a:cubicBezTo>
                  <a:pt x="360537" y="1237233"/>
                  <a:pt x="371192" y="1237306"/>
                  <a:pt x="380245" y="1240324"/>
                </a:cubicBezTo>
                <a:cubicBezTo>
                  <a:pt x="442506" y="1281832"/>
                  <a:pt x="413921" y="1269656"/>
                  <a:pt x="461726" y="1285592"/>
                </a:cubicBezTo>
                <a:cubicBezTo>
                  <a:pt x="470780" y="1294645"/>
                  <a:pt x="479051" y="1304555"/>
                  <a:pt x="488887" y="1312752"/>
                </a:cubicBezTo>
                <a:cubicBezTo>
                  <a:pt x="497246" y="1319718"/>
                  <a:pt x="508353" y="1323165"/>
                  <a:pt x="516047" y="1330859"/>
                </a:cubicBezTo>
                <a:cubicBezTo>
                  <a:pt x="526716" y="1341529"/>
                  <a:pt x="534437" y="1354795"/>
                  <a:pt x="543207" y="1367073"/>
                </a:cubicBezTo>
                <a:cubicBezTo>
                  <a:pt x="549531" y="1375927"/>
                  <a:pt x="552955" y="1387267"/>
                  <a:pt x="561314" y="1394233"/>
                </a:cubicBezTo>
                <a:cubicBezTo>
                  <a:pt x="571682" y="1402873"/>
                  <a:pt x="585955" y="1405396"/>
                  <a:pt x="597528" y="1412340"/>
                </a:cubicBezTo>
                <a:cubicBezTo>
                  <a:pt x="616189" y="1423536"/>
                  <a:pt x="633742" y="1436483"/>
                  <a:pt x="651849" y="1448554"/>
                </a:cubicBezTo>
                <a:cubicBezTo>
                  <a:pt x="660902" y="1454590"/>
                  <a:pt x="668453" y="1464022"/>
                  <a:pt x="679009" y="1466661"/>
                </a:cubicBezTo>
                <a:cubicBezTo>
                  <a:pt x="703152" y="1472697"/>
                  <a:pt x="727828" y="1476899"/>
                  <a:pt x="751437" y="1484768"/>
                </a:cubicBezTo>
                <a:cubicBezTo>
                  <a:pt x="760491" y="1487786"/>
                  <a:pt x="769209" y="1492114"/>
                  <a:pt x="778598" y="1493821"/>
                </a:cubicBezTo>
                <a:cubicBezTo>
                  <a:pt x="802536" y="1498173"/>
                  <a:pt x="826883" y="1499857"/>
                  <a:pt x="851025" y="1502875"/>
                </a:cubicBezTo>
                <a:cubicBezTo>
                  <a:pt x="854043" y="1533053"/>
                  <a:pt x="848132" y="1565533"/>
                  <a:pt x="860079" y="1593409"/>
                </a:cubicBezTo>
                <a:cubicBezTo>
                  <a:pt x="864365" y="1603410"/>
                  <a:pt x="873320" y="1575981"/>
                  <a:pt x="878186" y="1566249"/>
                </a:cubicBezTo>
                <a:cubicBezTo>
                  <a:pt x="882454" y="1557713"/>
                  <a:pt x="882605" y="1547431"/>
                  <a:pt x="887239" y="1539089"/>
                </a:cubicBezTo>
                <a:cubicBezTo>
                  <a:pt x="897807" y="1520066"/>
                  <a:pt x="911382" y="1502875"/>
                  <a:pt x="923453" y="1484768"/>
                </a:cubicBezTo>
                <a:lnTo>
                  <a:pt x="941560" y="1457607"/>
                </a:lnTo>
                <a:cubicBezTo>
                  <a:pt x="944578" y="1445536"/>
                  <a:pt x="950613" y="1433836"/>
                  <a:pt x="950613" y="1421394"/>
                </a:cubicBezTo>
                <a:cubicBezTo>
                  <a:pt x="950613" y="1413317"/>
                  <a:pt x="935451" y="1333583"/>
                  <a:pt x="932506" y="1321805"/>
                </a:cubicBezTo>
                <a:cubicBezTo>
                  <a:pt x="930191" y="1312547"/>
                  <a:pt x="929414" y="1302097"/>
                  <a:pt x="923453" y="1294645"/>
                </a:cubicBezTo>
                <a:cubicBezTo>
                  <a:pt x="916656" y="1286148"/>
                  <a:pt x="905346" y="1282574"/>
                  <a:pt x="896293" y="1276538"/>
                </a:cubicBezTo>
                <a:cubicBezTo>
                  <a:pt x="899311" y="1255413"/>
                  <a:pt x="894983" y="1231818"/>
                  <a:pt x="905346" y="1213164"/>
                </a:cubicBezTo>
                <a:cubicBezTo>
                  <a:pt x="911900" y="1201366"/>
                  <a:pt x="931192" y="1203697"/>
                  <a:pt x="941560" y="1195057"/>
                </a:cubicBezTo>
                <a:cubicBezTo>
                  <a:pt x="949919" y="1188091"/>
                  <a:pt x="953631" y="1176950"/>
                  <a:pt x="959667" y="1167897"/>
                </a:cubicBezTo>
                <a:cubicBezTo>
                  <a:pt x="953631" y="1149790"/>
                  <a:pt x="950829" y="1130261"/>
                  <a:pt x="941560" y="1113576"/>
                </a:cubicBezTo>
                <a:cubicBezTo>
                  <a:pt x="935342" y="1102384"/>
                  <a:pt x="914400" y="1099219"/>
                  <a:pt x="914400" y="1086415"/>
                </a:cubicBezTo>
                <a:cubicBezTo>
                  <a:pt x="914400" y="1076872"/>
                  <a:pt x="932050" y="1078155"/>
                  <a:pt x="941560" y="1077362"/>
                </a:cubicBezTo>
                <a:cubicBezTo>
                  <a:pt x="1004787" y="1072093"/>
                  <a:pt x="1068309" y="1071326"/>
                  <a:pt x="1131683" y="1068308"/>
                </a:cubicBezTo>
                <a:cubicBezTo>
                  <a:pt x="1128665" y="1032094"/>
                  <a:pt x="1127432" y="995687"/>
                  <a:pt x="1122629" y="959667"/>
                </a:cubicBezTo>
                <a:cubicBezTo>
                  <a:pt x="1121368" y="950207"/>
                  <a:pt x="1116198" y="941682"/>
                  <a:pt x="1113576" y="932506"/>
                </a:cubicBezTo>
                <a:cubicBezTo>
                  <a:pt x="1110158" y="920542"/>
                  <a:pt x="1107540" y="908364"/>
                  <a:pt x="1104522" y="896293"/>
                </a:cubicBezTo>
                <a:cubicBezTo>
                  <a:pt x="1107540" y="884222"/>
                  <a:pt x="1110158" y="872043"/>
                  <a:pt x="1113576" y="860079"/>
                </a:cubicBezTo>
                <a:cubicBezTo>
                  <a:pt x="1116198" y="850903"/>
                  <a:pt x="1123628" y="842409"/>
                  <a:pt x="1122629" y="832918"/>
                </a:cubicBezTo>
                <a:cubicBezTo>
                  <a:pt x="1117486" y="784062"/>
                  <a:pt x="1095469" y="688063"/>
                  <a:pt x="1095469" y="688063"/>
                </a:cubicBezTo>
                <a:cubicBezTo>
                  <a:pt x="1098487" y="672974"/>
                  <a:pt x="1094671" y="654617"/>
                  <a:pt x="1104522" y="642796"/>
                </a:cubicBezTo>
                <a:cubicBezTo>
                  <a:pt x="1112488" y="633237"/>
                  <a:pt x="1136801" y="645546"/>
                  <a:pt x="1140736" y="633742"/>
                </a:cubicBezTo>
                <a:cubicBezTo>
                  <a:pt x="1144177" y="623420"/>
                  <a:pt x="1124309" y="617424"/>
                  <a:pt x="1113576" y="615635"/>
                </a:cubicBezTo>
                <a:cubicBezTo>
                  <a:pt x="1068825" y="608177"/>
                  <a:pt x="1022971" y="610512"/>
                  <a:pt x="977774" y="606582"/>
                </a:cubicBezTo>
                <a:cubicBezTo>
                  <a:pt x="953535" y="604474"/>
                  <a:pt x="929489" y="600546"/>
                  <a:pt x="905346" y="597528"/>
                </a:cubicBezTo>
                <a:cubicBezTo>
                  <a:pt x="900006" y="584177"/>
                  <a:pt x="884926" y="529242"/>
                  <a:pt x="860079" y="525101"/>
                </a:cubicBezTo>
                <a:cubicBezTo>
                  <a:pt x="833123" y="520608"/>
                  <a:pt x="805758" y="531136"/>
                  <a:pt x="778598" y="534154"/>
                </a:cubicBezTo>
                <a:cubicBezTo>
                  <a:pt x="742632" y="543145"/>
                  <a:pt x="728019" y="551912"/>
                  <a:pt x="688063" y="534154"/>
                </a:cubicBezTo>
                <a:cubicBezTo>
                  <a:pt x="676363" y="528954"/>
                  <a:pt x="669956" y="516047"/>
                  <a:pt x="660902" y="506994"/>
                </a:cubicBezTo>
                <a:cubicBezTo>
                  <a:pt x="657884" y="497940"/>
                  <a:pt x="656117" y="488369"/>
                  <a:pt x="651849" y="479833"/>
                </a:cubicBezTo>
                <a:cubicBezTo>
                  <a:pt x="646983" y="470101"/>
                  <a:pt x="639140" y="462120"/>
                  <a:pt x="633742" y="452673"/>
                </a:cubicBezTo>
                <a:cubicBezTo>
                  <a:pt x="627046" y="440955"/>
                  <a:pt x="621671" y="428530"/>
                  <a:pt x="615635" y="416459"/>
                </a:cubicBezTo>
                <a:cubicBezTo>
                  <a:pt x="609599" y="389299"/>
                  <a:pt x="606326" y="361373"/>
                  <a:pt x="597528" y="334978"/>
                </a:cubicBezTo>
                <a:cubicBezTo>
                  <a:pt x="594087" y="324655"/>
                  <a:pt x="584287" y="317549"/>
                  <a:pt x="579421" y="307817"/>
                </a:cubicBezTo>
                <a:cubicBezTo>
                  <a:pt x="575153" y="299281"/>
                  <a:pt x="573386" y="289710"/>
                  <a:pt x="570368" y="280657"/>
                </a:cubicBezTo>
                <a:cubicBezTo>
                  <a:pt x="576404" y="247461"/>
                  <a:pt x="576363" y="212560"/>
                  <a:pt x="588475" y="181069"/>
                </a:cubicBezTo>
                <a:cubicBezTo>
                  <a:pt x="592381" y="170913"/>
                  <a:pt x="607276" y="169928"/>
                  <a:pt x="615635" y="162962"/>
                </a:cubicBezTo>
                <a:cubicBezTo>
                  <a:pt x="685336" y="104878"/>
                  <a:pt x="602531" y="162644"/>
                  <a:pt x="669956" y="117695"/>
                </a:cubicBezTo>
                <a:cubicBezTo>
                  <a:pt x="687580" y="64819"/>
                  <a:pt x="665219" y="113377"/>
                  <a:pt x="706170" y="72427"/>
                </a:cubicBezTo>
                <a:cubicBezTo>
                  <a:pt x="713864" y="64733"/>
                  <a:pt x="715781" y="52064"/>
                  <a:pt x="724277" y="45267"/>
                </a:cubicBezTo>
                <a:cubicBezTo>
                  <a:pt x="736787" y="35259"/>
                  <a:pt x="762000" y="7544"/>
                  <a:pt x="769544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 smtClean="0">
                <a:solidFill>
                  <a:prstClr val="white"/>
                </a:solidFill>
              </a:rPr>
              <a:t>5</a:t>
            </a:r>
            <a:endParaRPr lang="en-IN" sz="2800" dirty="0">
              <a:solidFill>
                <a:prstClr val="white"/>
              </a:solidFill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4753069" y="190123"/>
            <a:ext cx="1303699" cy="1068451"/>
          </a:xfrm>
          <a:custGeom>
            <a:avLst/>
            <a:gdLst>
              <a:gd name="connsiteX0" fmla="*/ 99588 w 1303699"/>
              <a:gd name="connsiteY0" fmla="*/ 54321 h 1068451"/>
              <a:gd name="connsiteX1" fmla="*/ 99588 w 1303699"/>
              <a:gd name="connsiteY1" fmla="*/ 54321 h 1068451"/>
              <a:gd name="connsiteX2" fmla="*/ 135802 w 1303699"/>
              <a:gd name="connsiteY2" fmla="*/ 126748 h 1068451"/>
              <a:gd name="connsiteX3" fmla="*/ 126749 w 1303699"/>
              <a:gd name="connsiteY3" fmla="*/ 153909 h 1068451"/>
              <a:gd name="connsiteX4" fmla="*/ 135802 w 1303699"/>
              <a:gd name="connsiteY4" fmla="*/ 307818 h 1068451"/>
              <a:gd name="connsiteX5" fmla="*/ 181070 w 1303699"/>
              <a:gd name="connsiteY5" fmla="*/ 298764 h 1068451"/>
              <a:gd name="connsiteX6" fmla="*/ 190123 w 1303699"/>
              <a:gd name="connsiteY6" fmla="*/ 271604 h 1068451"/>
              <a:gd name="connsiteX7" fmla="*/ 172016 w 1303699"/>
              <a:gd name="connsiteY7" fmla="*/ 172016 h 1068451"/>
              <a:gd name="connsiteX8" fmla="*/ 181070 w 1303699"/>
              <a:gd name="connsiteY8" fmla="*/ 54321 h 1068451"/>
              <a:gd name="connsiteX9" fmla="*/ 199177 w 1303699"/>
              <a:gd name="connsiteY9" fmla="*/ 27160 h 1068451"/>
              <a:gd name="connsiteX10" fmla="*/ 298765 w 1303699"/>
              <a:gd name="connsiteY10" fmla="*/ 0 h 1068451"/>
              <a:gd name="connsiteX11" fmla="*/ 425513 w 1303699"/>
              <a:gd name="connsiteY11" fmla="*/ 27160 h 1068451"/>
              <a:gd name="connsiteX12" fmla="*/ 479834 w 1303699"/>
              <a:gd name="connsiteY12" fmla="*/ 45267 h 1068451"/>
              <a:gd name="connsiteX13" fmla="*/ 534155 w 1303699"/>
              <a:gd name="connsiteY13" fmla="*/ 72427 h 1068451"/>
              <a:gd name="connsiteX14" fmla="*/ 561315 w 1303699"/>
              <a:gd name="connsiteY14" fmla="*/ 90534 h 1068451"/>
              <a:gd name="connsiteX15" fmla="*/ 615636 w 1303699"/>
              <a:gd name="connsiteY15" fmla="*/ 117695 h 1068451"/>
              <a:gd name="connsiteX16" fmla="*/ 633743 w 1303699"/>
              <a:gd name="connsiteY16" fmla="*/ 144855 h 1068451"/>
              <a:gd name="connsiteX17" fmla="*/ 660903 w 1303699"/>
              <a:gd name="connsiteY17" fmla="*/ 153909 h 1068451"/>
              <a:gd name="connsiteX18" fmla="*/ 787652 w 1303699"/>
              <a:gd name="connsiteY18" fmla="*/ 162962 h 1068451"/>
              <a:gd name="connsiteX19" fmla="*/ 823866 w 1303699"/>
              <a:gd name="connsiteY19" fmla="*/ 172016 h 1068451"/>
              <a:gd name="connsiteX20" fmla="*/ 851026 w 1303699"/>
              <a:gd name="connsiteY20" fmla="*/ 181069 h 1068451"/>
              <a:gd name="connsiteX21" fmla="*/ 923454 w 1303699"/>
              <a:gd name="connsiteY21" fmla="*/ 172016 h 1068451"/>
              <a:gd name="connsiteX22" fmla="*/ 932507 w 1303699"/>
              <a:gd name="connsiteY22" fmla="*/ 117695 h 1068451"/>
              <a:gd name="connsiteX23" fmla="*/ 941561 w 1303699"/>
              <a:gd name="connsiteY23" fmla="*/ 72427 h 1068451"/>
              <a:gd name="connsiteX24" fmla="*/ 1086416 w 1303699"/>
              <a:gd name="connsiteY24" fmla="*/ 81481 h 1068451"/>
              <a:gd name="connsiteX25" fmla="*/ 1104523 w 1303699"/>
              <a:gd name="connsiteY25" fmla="*/ 108641 h 1068451"/>
              <a:gd name="connsiteX26" fmla="*/ 1068309 w 1303699"/>
              <a:gd name="connsiteY26" fmla="*/ 117695 h 1068451"/>
              <a:gd name="connsiteX27" fmla="*/ 1059256 w 1303699"/>
              <a:gd name="connsiteY27" fmla="*/ 144855 h 1068451"/>
              <a:gd name="connsiteX28" fmla="*/ 1131683 w 1303699"/>
              <a:gd name="connsiteY28" fmla="*/ 172016 h 1068451"/>
              <a:gd name="connsiteX29" fmla="*/ 1195058 w 1303699"/>
              <a:gd name="connsiteY29" fmla="*/ 235390 h 1068451"/>
              <a:gd name="connsiteX30" fmla="*/ 1186004 w 1303699"/>
              <a:gd name="connsiteY30" fmla="*/ 280657 h 1068451"/>
              <a:gd name="connsiteX31" fmla="*/ 1176951 w 1303699"/>
              <a:gd name="connsiteY31" fmla="*/ 307818 h 1068451"/>
              <a:gd name="connsiteX32" fmla="*/ 1204111 w 1303699"/>
              <a:gd name="connsiteY32" fmla="*/ 316871 h 1068451"/>
              <a:gd name="connsiteX33" fmla="*/ 1303699 w 1303699"/>
              <a:gd name="connsiteY33" fmla="*/ 325925 h 1068451"/>
              <a:gd name="connsiteX34" fmla="*/ 1267485 w 1303699"/>
              <a:gd name="connsiteY34" fmla="*/ 362138 h 1068451"/>
              <a:gd name="connsiteX35" fmla="*/ 1249379 w 1303699"/>
              <a:gd name="connsiteY35" fmla="*/ 389299 h 1068451"/>
              <a:gd name="connsiteX36" fmla="*/ 1258432 w 1303699"/>
              <a:gd name="connsiteY36" fmla="*/ 416459 h 1068451"/>
              <a:gd name="connsiteX37" fmla="*/ 1285592 w 1303699"/>
              <a:gd name="connsiteY37" fmla="*/ 443620 h 1068451"/>
              <a:gd name="connsiteX38" fmla="*/ 1231272 w 1303699"/>
              <a:gd name="connsiteY38" fmla="*/ 470780 h 1068451"/>
              <a:gd name="connsiteX39" fmla="*/ 1222218 w 1303699"/>
              <a:gd name="connsiteY39" fmla="*/ 525101 h 1068451"/>
              <a:gd name="connsiteX40" fmla="*/ 1213165 w 1303699"/>
              <a:gd name="connsiteY40" fmla="*/ 606582 h 1068451"/>
              <a:gd name="connsiteX41" fmla="*/ 1240325 w 1303699"/>
              <a:gd name="connsiteY41" fmla="*/ 633742 h 1068451"/>
              <a:gd name="connsiteX42" fmla="*/ 1231272 w 1303699"/>
              <a:gd name="connsiteY42" fmla="*/ 697117 h 1068451"/>
              <a:gd name="connsiteX43" fmla="*/ 1104523 w 1303699"/>
              <a:gd name="connsiteY43" fmla="*/ 733330 h 1068451"/>
              <a:gd name="connsiteX44" fmla="*/ 1086416 w 1303699"/>
              <a:gd name="connsiteY44" fmla="*/ 760491 h 1068451"/>
              <a:gd name="connsiteX45" fmla="*/ 1059256 w 1303699"/>
              <a:gd name="connsiteY45" fmla="*/ 787651 h 1068451"/>
              <a:gd name="connsiteX46" fmla="*/ 1050202 w 1303699"/>
              <a:gd name="connsiteY46" fmla="*/ 823865 h 1068451"/>
              <a:gd name="connsiteX47" fmla="*/ 1004935 w 1303699"/>
              <a:gd name="connsiteY47" fmla="*/ 869132 h 1068451"/>
              <a:gd name="connsiteX48" fmla="*/ 977775 w 1303699"/>
              <a:gd name="connsiteY48" fmla="*/ 832919 h 1068451"/>
              <a:gd name="connsiteX49" fmla="*/ 950614 w 1303699"/>
              <a:gd name="connsiteY49" fmla="*/ 805758 h 1068451"/>
              <a:gd name="connsiteX50" fmla="*/ 941561 w 1303699"/>
              <a:gd name="connsiteY50" fmla="*/ 778598 h 1068451"/>
              <a:gd name="connsiteX51" fmla="*/ 878186 w 1303699"/>
              <a:gd name="connsiteY51" fmla="*/ 805758 h 1068451"/>
              <a:gd name="connsiteX52" fmla="*/ 869133 w 1303699"/>
              <a:gd name="connsiteY52" fmla="*/ 832919 h 1068451"/>
              <a:gd name="connsiteX53" fmla="*/ 887240 w 1303699"/>
              <a:gd name="connsiteY53" fmla="*/ 905346 h 1068451"/>
              <a:gd name="connsiteX54" fmla="*/ 914400 w 1303699"/>
              <a:gd name="connsiteY54" fmla="*/ 968721 h 1068451"/>
              <a:gd name="connsiteX55" fmla="*/ 905347 w 1303699"/>
              <a:gd name="connsiteY55" fmla="*/ 995881 h 1068451"/>
              <a:gd name="connsiteX56" fmla="*/ 778598 w 1303699"/>
              <a:gd name="connsiteY56" fmla="*/ 1032095 h 1068451"/>
              <a:gd name="connsiteX57" fmla="*/ 760491 w 1303699"/>
              <a:gd name="connsiteY57" fmla="*/ 1059255 h 1068451"/>
              <a:gd name="connsiteX58" fmla="*/ 669957 w 1303699"/>
              <a:gd name="connsiteY58" fmla="*/ 1059255 h 1068451"/>
              <a:gd name="connsiteX59" fmla="*/ 624689 w 1303699"/>
              <a:gd name="connsiteY59" fmla="*/ 1004934 h 1068451"/>
              <a:gd name="connsiteX60" fmla="*/ 597529 w 1303699"/>
              <a:gd name="connsiteY60" fmla="*/ 977774 h 1068451"/>
              <a:gd name="connsiteX61" fmla="*/ 579422 w 1303699"/>
              <a:gd name="connsiteY61" fmla="*/ 941560 h 1068451"/>
              <a:gd name="connsiteX62" fmla="*/ 561315 w 1303699"/>
              <a:gd name="connsiteY62" fmla="*/ 914400 h 1068451"/>
              <a:gd name="connsiteX63" fmla="*/ 579422 w 1303699"/>
              <a:gd name="connsiteY63" fmla="*/ 860079 h 1068451"/>
              <a:gd name="connsiteX64" fmla="*/ 543208 w 1303699"/>
              <a:gd name="connsiteY64" fmla="*/ 787651 h 1068451"/>
              <a:gd name="connsiteX65" fmla="*/ 552262 w 1303699"/>
              <a:gd name="connsiteY65" fmla="*/ 606582 h 1068451"/>
              <a:gd name="connsiteX66" fmla="*/ 552262 w 1303699"/>
              <a:gd name="connsiteY66" fmla="*/ 525101 h 1068451"/>
              <a:gd name="connsiteX67" fmla="*/ 452674 w 1303699"/>
              <a:gd name="connsiteY67" fmla="*/ 534154 h 1068451"/>
              <a:gd name="connsiteX68" fmla="*/ 425513 w 1303699"/>
              <a:gd name="connsiteY68" fmla="*/ 543208 h 1068451"/>
              <a:gd name="connsiteX69" fmla="*/ 316872 w 1303699"/>
              <a:gd name="connsiteY69" fmla="*/ 534154 h 1068451"/>
              <a:gd name="connsiteX70" fmla="*/ 307818 w 1303699"/>
              <a:gd name="connsiteY70" fmla="*/ 497940 h 1068451"/>
              <a:gd name="connsiteX71" fmla="*/ 217283 w 1303699"/>
              <a:gd name="connsiteY71" fmla="*/ 461727 h 1068451"/>
              <a:gd name="connsiteX72" fmla="*/ 99588 w 1303699"/>
              <a:gd name="connsiteY72" fmla="*/ 452673 h 1068451"/>
              <a:gd name="connsiteX73" fmla="*/ 72428 w 1303699"/>
              <a:gd name="connsiteY73" fmla="*/ 443620 h 1068451"/>
              <a:gd name="connsiteX74" fmla="*/ 45268 w 1303699"/>
              <a:gd name="connsiteY74" fmla="*/ 380245 h 1068451"/>
              <a:gd name="connsiteX75" fmla="*/ 36214 w 1303699"/>
              <a:gd name="connsiteY75" fmla="*/ 353085 h 1068451"/>
              <a:gd name="connsiteX76" fmla="*/ 18107 w 1303699"/>
              <a:gd name="connsiteY76" fmla="*/ 280657 h 1068451"/>
              <a:gd name="connsiteX77" fmla="*/ 0 w 1303699"/>
              <a:gd name="connsiteY77" fmla="*/ 226336 h 1068451"/>
              <a:gd name="connsiteX78" fmla="*/ 9054 w 1303699"/>
              <a:gd name="connsiteY78" fmla="*/ 117695 h 1068451"/>
              <a:gd name="connsiteX79" fmla="*/ 36214 w 1303699"/>
              <a:gd name="connsiteY79" fmla="*/ 99588 h 1068451"/>
              <a:gd name="connsiteX80" fmla="*/ 45268 w 1303699"/>
              <a:gd name="connsiteY80" fmla="*/ 72427 h 1068451"/>
              <a:gd name="connsiteX81" fmla="*/ 99588 w 1303699"/>
              <a:gd name="connsiteY81" fmla="*/ 54321 h 1068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303699" h="1068451">
                <a:moveTo>
                  <a:pt x="99588" y="54321"/>
                </a:moveTo>
                <a:lnTo>
                  <a:pt x="99588" y="54321"/>
                </a:lnTo>
                <a:cubicBezTo>
                  <a:pt x="111659" y="78463"/>
                  <a:pt x="128700" y="100707"/>
                  <a:pt x="135802" y="126748"/>
                </a:cubicBezTo>
                <a:cubicBezTo>
                  <a:pt x="138313" y="135955"/>
                  <a:pt x="126749" y="144366"/>
                  <a:pt x="126749" y="153909"/>
                </a:cubicBezTo>
                <a:cubicBezTo>
                  <a:pt x="126749" y="205301"/>
                  <a:pt x="132784" y="256515"/>
                  <a:pt x="135802" y="307818"/>
                </a:cubicBezTo>
                <a:cubicBezTo>
                  <a:pt x="150891" y="304800"/>
                  <a:pt x="168266" y="307300"/>
                  <a:pt x="181070" y="298764"/>
                </a:cubicBezTo>
                <a:cubicBezTo>
                  <a:pt x="189010" y="293470"/>
                  <a:pt x="190803" y="281123"/>
                  <a:pt x="190123" y="271604"/>
                </a:cubicBezTo>
                <a:cubicBezTo>
                  <a:pt x="187719" y="237950"/>
                  <a:pt x="178052" y="205212"/>
                  <a:pt x="172016" y="172016"/>
                </a:cubicBezTo>
                <a:cubicBezTo>
                  <a:pt x="175034" y="132784"/>
                  <a:pt x="173819" y="92995"/>
                  <a:pt x="181070" y="54321"/>
                </a:cubicBezTo>
                <a:cubicBezTo>
                  <a:pt x="183075" y="43626"/>
                  <a:pt x="189950" y="32927"/>
                  <a:pt x="199177" y="27160"/>
                </a:cubicBezTo>
                <a:cubicBezTo>
                  <a:pt x="220800" y="13645"/>
                  <a:pt x="272913" y="5170"/>
                  <a:pt x="298765" y="0"/>
                </a:cubicBezTo>
                <a:cubicBezTo>
                  <a:pt x="450174" y="15140"/>
                  <a:pt x="341059" y="-6622"/>
                  <a:pt x="425513" y="27160"/>
                </a:cubicBezTo>
                <a:cubicBezTo>
                  <a:pt x="443234" y="34249"/>
                  <a:pt x="479834" y="45267"/>
                  <a:pt x="479834" y="45267"/>
                </a:cubicBezTo>
                <a:cubicBezTo>
                  <a:pt x="557670" y="97158"/>
                  <a:pt x="459189" y="34945"/>
                  <a:pt x="534155" y="72427"/>
                </a:cubicBezTo>
                <a:cubicBezTo>
                  <a:pt x="543887" y="77293"/>
                  <a:pt x="551583" y="85668"/>
                  <a:pt x="561315" y="90534"/>
                </a:cubicBezTo>
                <a:cubicBezTo>
                  <a:pt x="636280" y="128017"/>
                  <a:pt x="537801" y="65804"/>
                  <a:pt x="615636" y="117695"/>
                </a:cubicBezTo>
                <a:cubicBezTo>
                  <a:pt x="621672" y="126748"/>
                  <a:pt x="625247" y="138058"/>
                  <a:pt x="633743" y="144855"/>
                </a:cubicBezTo>
                <a:cubicBezTo>
                  <a:pt x="641195" y="150817"/>
                  <a:pt x="651425" y="152794"/>
                  <a:pt x="660903" y="153909"/>
                </a:cubicBezTo>
                <a:cubicBezTo>
                  <a:pt x="702970" y="158858"/>
                  <a:pt x="745402" y="159944"/>
                  <a:pt x="787652" y="162962"/>
                </a:cubicBezTo>
                <a:cubicBezTo>
                  <a:pt x="799723" y="165980"/>
                  <a:pt x="811902" y="168598"/>
                  <a:pt x="823866" y="172016"/>
                </a:cubicBezTo>
                <a:cubicBezTo>
                  <a:pt x="833042" y="174638"/>
                  <a:pt x="841483" y="181069"/>
                  <a:pt x="851026" y="181069"/>
                </a:cubicBezTo>
                <a:cubicBezTo>
                  <a:pt x="875357" y="181069"/>
                  <a:pt x="899311" y="175034"/>
                  <a:pt x="923454" y="172016"/>
                </a:cubicBezTo>
                <a:cubicBezTo>
                  <a:pt x="961101" y="115544"/>
                  <a:pt x="932507" y="173921"/>
                  <a:pt x="932507" y="117695"/>
                </a:cubicBezTo>
                <a:cubicBezTo>
                  <a:pt x="932507" y="102307"/>
                  <a:pt x="938543" y="87516"/>
                  <a:pt x="941561" y="72427"/>
                </a:cubicBezTo>
                <a:cubicBezTo>
                  <a:pt x="989846" y="75445"/>
                  <a:pt x="1039189" y="70986"/>
                  <a:pt x="1086416" y="81481"/>
                </a:cubicBezTo>
                <a:cubicBezTo>
                  <a:pt x="1097038" y="83841"/>
                  <a:pt x="1109389" y="98909"/>
                  <a:pt x="1104523" y="108641"/>
                </a:cubicBezTo>
                <a:cubicBezTo>
                  <a:pt x="1098958" y="119770"/>
                  <a:pt x="1080380" y="114677"/>
                  <a:pt x="1068309" y="117695"/>
                </a:cubicBezTo>
                <a:cubicBezTo>
                  <a:pt x="1065291" y="126748"/>
                  <a:pt x="1055712" y="135995"/>
                  <a:pt x="1059256" y="144855"/>
                </a:cubicBezTo>
                <a:cubicBezTo>
                  <a:pt x="1067365" y="165126"/>
                  <a:pt x="1120796" y="169838"/>
                  <a:pt x="1131683" y="172016"/>
                </a:cubicBezTo>
                <a:cubicBezTo>
                  <a:pt x="1193945" y="213523"/>
                  <a:pt x="1179122" y="187584"/>
                  <a:pt x="1195058" y="235390"/>
                </a:cubicBezTo>
                <a:cubicBezTo>
                  <a:pt x="1192040" y="250479"/>
                  <a:pt x="1189736" y="265729"/>
                  <a:pt x="1186004" y="280657"/>
                </a:cubicBezTo>
                <a:cubicBezTo>
                  <a:pt x="1183689" y="289915"/>
                  <a:pt x="1172683" y="299282"/>
                  <a:pt x="1176951" y="307818"/>
                </a:cubicBezTo>
                <a:cubicBezTo>
                  <a:pt x="1181219" y="316354"/>
                  <a:pt x="1194664" y="315521"/>
                  <a:pt x="1204111" y="316871"/>
                </a:cubicBezTo>
                <a:cubicBezTo>
                  <a:pt x="1237109" y="321585"/>
                  <a:pt x="1270503" y="322907"/>
                  <a:pt x="1303699" y="325925"/>
                </a:cubicBezTo>
                <a:cubicBezTo>
                  <a:pt x="1283946" y="385185"/>
                  <a:pt x="1311381" y="327020"/>
                  <a:pt x="1267485" y="362138"/>
                </a:cubicBezTo>
                <a:cubicBezTo>
                  <a:pt x="1258988" y="368935"/>
                  <a:pt x="1255414" y="380245"/>
                  <a:pt x="1249379" y="389299"/>
                </a:cubicBezTo>
                <a:cubicBezTo>
                  <a:pt x="1252397" y="398352"/>
                  <a:pt x="1253139" y="408519"/>
                  <a:pt x="1258432" y="416459"/>
                </a:cubicBezTo>
                <a:cubicBezTo>
                  <a:pt x="1265534" y="427112"/>
                  <a:pt x="1285592" y="430816"/>
                  <a:pt x="1285592" y="443620"/>
                </a:cubicBezTo>
                <a:cubicBezTo>
                  <a:pt x="1285592" y="455321"/>
                  <a:pt x="1237970" y="468547"/>
                  <a:pt x="1231272" y="470780"/>
                </a:cubicBezTo>
                <a:cubicBezTo>
                  <a:pt x="1228254" y="488887"/>
                  <a:pt x="1228023" y="507686"/>
                  <a:pt x="1222218" y="525101"/>
                </a:cubicBezTo>
                <a:cubicBezTo>
                  <a:pt x="1206601" y="571950"/>
                  <a:pt x="1180942" y="534080"/>
                  <a:pt x="1213165" y="606582"/>
                </a:cubicBezTo>
                <a:cubicBezTo>
                  <a:pt x="1218365" y="618282"/>
                  <a:pt x="1231272" y="624689"/>
                  <a:pt x="1240325" y="633742"/>
                </a:cubicBezTo>
                <a:cubicBezTo>
                  <a:pt x="1237307" y="654867"/>
                  <a:pt x="1240815" y="678030"/>
                  <a:pt x="1231272" y="697117"/>
                </a:cubicBezTo>
                <a:cubicBezTo>
                  <a:pt x="1210583" y="738495"/>
                  <a:pt x="1130098" y="730773"/>
                  <a:pt x="1104523" y="733330"/>
                </a:cubicBezTo>
                <a:cubicBezTo>
                  <a:pt x="1098487" y="742384"/>
                  <a:pt x="1093382" y="752132"/>
                  <a:pt x="1086416" y="760491"/>
                </a:cubicBezTo>
                <a:cubicBezTo>
                  <a:pt x="1078220" y="770327"/>
                  <a:pt x="1065608" y="776535"/>
                  <a:pt x="1059256" y="787651"/>
                </a:cubicBezTo>
                <a:cubicBezTo>
                  <a:pt x="1053083" y="798454"/>
                  <a:pt x="1055104" y="812428"/>
                  <a:pt x="1050202" y="823865"/>
                </a:cubicBezTo>
                <a:cubicBezTo>
                  <a:pt x="1038130" y="852033"/>
                  <a:pt x="1029079" y="853037"/>
                  <a:pt x="1004935" y="869132"/>
                </a:cubicBezTo>
                <a:cubicBezTo>
                  <a:pt x="995882" y="857061"/>
                  <a:pt x="987595" y="844375"/>
                  <a:pt x="977775" y="832919"/>
                </a:cubicBezTo>
                <a:cubicBezTo>
                  <a:pt x="969442" y="823198"/>
                  <a:pt x="957716" y="816411"/>
                  <a:pt x="950614" y="805758"/>
                </a:cubicBezTo>
                <a:cubicBezTo>
                  <a:pt x="945320" y="797818"/>
                  <a:pt x="944579" y="787651"/>
                  <a:pt x="941561" y="778598"/>
                </a:cubicBezTo>
                <a:cubicBezTo>
                  <a:pt x="919815" y="784034"/>
                  <a:pt x="893817" y="786220"/>
                  <a:pt x="878186" y="805758"/>
                </a:cubicBezTo>
                <a:cubicBezTo>
                  <a:pt x="872224" y="813210"/>
                  <a:pt x="872151" y="823865"/>
                  <a:pt x="869133" y="832919"/>
                </a:cubicBezTo>
                <a:cubicBezTo>
                  <a:pt x="874448" y="859495"/>
                  <a:pt x="876799" y="880983"/>
                  <a:pt x="887240" y="905346"/>
                </a:cubicBezTo>
                <a:cubicBezTo>
                  <a:pt x="920796" y="983640"/>
                  <a:pt x="893173" y="905037"/>
                  <a:pt x="914400" y="968721"/>
                </a:cubicBezTo>
                <a:cubicBezTo>
                  <a:pt x="911382" y="977774"/>
                  <a:pt x="911309" y="988429"/>
                  <a:pt x="905347" y="995881"/>
                </a:cubicBezTo>
                <a:cubicBezTo>
                  <a:pt x="880276" y="1027219"/>
                  <a:pt x="795359" y="1029048"/>
                  <a:pt x="778598" y="1032095"/>
                </a:cubicBezTo>
                <a:cubicBezTo>
                  <a:pt x="772562" y="1041148"/>
                  <a:pt x="768987" y="1052458"/>
                  <a:pt x="760491" y="1059255"/>
                </a:cubicBezTo>
                <a:cubicBezTo>
                  <a:pt x="736548" y="1078409"/>
                  <a:pt x="690317" y="1062164"/>
                  <a:pt x="669957" y="1059255"/>
                </a:cubicBezTo>
                <a:cubicBezTo>
                  <a:pt x="590616" y="979917"/>
                  <a:pt x="687704" y="1080553"/>
                  <a:pt x="624689" y="1004934"/>
                </a:cubicBezTo>
                <a:cubicBezTo>
                  <a:pt x="616493" y="995098"/>
                  <a:pt x="604971" y="988193"/>
                  <a:pt x="597529" y="977774"/>
                </a:cubicBezTo>
                <a:cubicBezTo>
                  <a:pt x="589685" y="966792"/>
                  <a:pt x="586118" y="953278"/>
                  <a:pt x="579422" y="941560"/>
                </a:cubicBezTo>
                <a:cubicBezTo>
                  <a:pt x="574024" y="932113"/>
                  <a:pt x="567351" y="923453"/>
                  <a:pt x="561315" y="914400"/>
                </a:cubicBezTo>
                <a:cubicBezTo>
                  <a:pt x="536419" y="839707"/>
                  <a:pt x="561337" y="941460"/>
                  <a:pt x="579422" y="860079"/>
                </a:cubicBezTo>
                <a:cubicBezTo>
                  <a:pt x="590614" y="809714"/>
                  <a:pt x="572582" y="807233"/>
                  <a:pt x="543208" y="787651"/>
                </a:cubicBezTo>
                <a:cubicBezTo>
                  <a:pt x="546226" y="727295"/>
                  <a:pt x="547027" y="666787"/>
                  <a:pt x="552262" y="606582"/>
                </a:cubicBezTo>
                <a:cubicBezTo>
                  <a:pt x="559903" y="518707"/>
                  <a:pt x="576765" y="672127"/>
                  <a:pt x="552262" y="525101"/>
                </a:cubicBezTo>
                <a:cubicBezTo>
                  <a:pt x="519066" y="528119"/>
                  <a:pt x="485672" y="529440"/>
                  <a:pt x="452674" y="534154"/>
                </a:cubicBezTo>
                <a:cubicBezTo>
                  <a:pt x="443226" y="535504"/>
                  <a:pt x="435056" y="543208"/>
                  <a:pt x="425513" y="543208"/>
                </a:cubicBezTo>
                <a:cubicBezTo>
                  <a:pt x="389174" y="543208"/>
                  <a:pt x="353086" y="537172"/>
                  <a:pt x="316872" y="534154"/>
                </a:cubicBezTo>
                <a:cubicBezTo>
                  <a:pt x="313854" y="522083"/>
                  <a:pt x="313991" y="508743"/>
                  <a:pt x="307818" y="497940"/>
                </a:cubicBezTo>
                <a:cubicBezTo>
                  <a:pt x="285958" y="459685"/>
                  <a:pt x="259350" y="465934"/>
                  <a:pt x="217283" y="461727"/>
                </a:cubicBezTo>
                <a:cubicBezTo>
                  <a:pt x="178131" y="457812"/>
                  <a:pt x="138820" y="455691"/>
                  <a:pt x="99588" y="452673"/>
                </a:cubicBezTo>
                <a:cubicBezTo>
                  <a:pt x="90535" y="449655"/>
                  <a:pt x="79880" y="449582"/>
                  <a:pt x="72428" y="443620"/>
                </a:cubicBezTo>
                <a:cubicBezTo>
                  <a:pt x="52009" y="427284"/>
                  <a:pt x="51712" y="402797"/>
                  <a:pt x="45268" y="380245"/>
                </a:cubicBezTo>
                <a:cubicBezTo>
                  <a:pt x="42646" y="371069"/>
                  <a:pt x="38725" y="362292"/>
                  <a:pt x="36214" y="353085"/>
                </a:cubicBezTo>
                <a:cubicBezTo>
                  <a:pt x="29666" y="329076"/>
                  <a:pt x="25977" y="304266"/>
                  <a:pt x="18107" y="280657"/>
                </a:cubicBezTo>
                <a:lnTo>
                  <a:pt x="0" y="226336"/>
                </a:lnTo>
                <a:cubicBezTo>
                  <a:pt x="3018" y="190122"/>
                  <a:pt x="-929" y="152636"/>
                  <a:pt x="9054" y="117695"/>
                </a:cubicBezTo>
                <a:cubicBezTo>
                  <a:pt x="12043" y="107233"/>
                  <a:pt x="29417" y="108085"/>
                  <a:pt x="36214" y="99588"/>
                </a:cubicBezTo>
                <a:cubicBezTo>
                  <a:pt x="42176" y="92136"/>
                  <a:pt x="39974" y="80368"/>
                  <a:pt x="45268" y="72427"/>
                </a:cubicBezTo>
                <a:cubicBezTo>
                  <a:pt x="74562" y="28486"/>
                  <a:pt x="90535" y="57339"/>
                  <a:pt x="99588" y="5432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smtClean="0">
                <a:solidFill>
                  <a:prstClr val="white"/>
                </a:solidFill>
              </a:rPr>
              <a:t>7</a:t>
            </a:r>
            <a:endParaRPr lang="en-IN" sz="2400" dirty="0">
              <a:solidFill>
                <a:prstClr val="white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5966234" y="497941"/>
            <a:ext cx="425513" cy="706170"/>
          </a:xfrm>
          <a:custGeom>
            <a:avLst/>
            <a:gdLst>
              <a:gd name="connsiteX0" fmla="*/ 135802 w 425513"/>
              <a:gd name="connsiteY0" fmla="*/ 0 h 706170"/>
              <a:gd name="connsiteX1" fmla="*/ 135802 w 425513"/>
              <a:gd name="connsiteY1" fmla="*/ 0 h 706170"/>
              <a:gd name="connsiteX2" fmla="*/ 90534 w 425513"/>
              <a:gd name="connsiteY2" fmla="*/ 63374 h 706170"/>
              <a:gd name="connsiteX3" fmla="*/ 63374 w 425513"/>
              <a:gd name="connsiteY3" fmla="*/ 72427 h 706170"/>
              <a:gd name="connsiteX4" fmla="*/ 54320 w 425513"/>
              <a:gd name="connsiteY4" fmla="*/ 181069 h 706170"/>
              <a:gd name="connsiteX5" fmla="*/ 0 w 425513"/>
              <a:gd name="connsiteY5" fmla="*/ 217283 h 706170"/>
              <a:gd name="connsiteX6" fmla="*/ 36214 w 425513"/>
              <a:gd name="connsiteY6" fmla="*/ 325924 h 706170"/>
              <a:gd name="connsiteX7" fmla="*/ 45267 w 425513"/>
              <a:gd name="connsiteY7" fmla="*/ 353085 h 706170"/>
              <a:gd name="connsiteX8" fmla="*/ 63374 w 425513"/>
              <a:gd name="connsiteY8" fmla="*/ 380245 h 706170"/>
              <a:gd name="connsiteX9" fmla="*/ 72427 w 425513"/>
              <a:gd name="connsiteY9" fmla="*/ 407406 h 706170"/>
              <a:gd name="connsiteX10" fmla="*/ 90534 w 425513"/>
              <a:gd name="connsiteY10" fmla="*/ 434566 h 706170"/>
              <a:gd name="connsiteX11" fmla="*/ 99588 w 425513"/>
              <a:gd name="connsiteY11" fmla="*/ 479833 h 706170"/>
              <a:gd name="connsiteX12" fmla="*/ 108641 w 425513"/>
              <a:gd name="connsiteY12" fmla="*/ 516047 h 706170"/>
              <a:gd name="connsiteX13" fmla="*/ 117695 w 425513"/>
              <a:gd name="connsiteY13" fmla="*/ 615635 h 706170"/>
              <a:gd name="connsiteX14" fmla="*/ 135802 w 425513"/>
              <a:gd name="connsiteY14" fmla="*/ 642796 h 706170"/>
              <a:gd name="connsiteX15" fmla="*/ 144855 w 425513"/>
              <a:gd name="connsiteY15" fmla="*/ 669956 h 706170"/>
              <a:gd name="connsiteX16" fmla="*/ 172016 w 425513"/>
              <a:gd name="connsiteY16" fmla="*/ 688063 h 706170"/>
              <a:gd name="connsiteX17" fmla="*/ 235390 w 425513"/>
              <a:gd name="connsiteY17" fmla="*/ 706170 h 706170"/>
              <a:gd name="connsiteX18" fmla="*/ 362138 w 425513"/>
              <a:gd name="connsiteY18" fmla="*/ 679009 h 706170"/>
              <a:gd name="connsiteX19" fmla="*/ 389299 w 425513"/>
              <a:gd name="connsiteY19" fmla="*/ 669956 h 706170"/>
              <a:gd name="connsiteX20" fmla="*/ 416459 w 425513"/>
              <a:gd name="connsiteY20" fmla="*/ 660903 h 706170"/>
              <a:gd name="connsiteX21" fmla="*/ 425513 w 425513"/>
              <a:gd name="connsiteY21" fmla="*/ 633742 h 706170"/>
              <a:gd name="connsiteX22" fmla="*/ 398352 w 425513"/>
              <a:gd name="connsiteY22" fmla="*/ 579421 h 706170"/>
              <a:gd name="connsiteX23" fmla="*/ 371192 w 425513"/>
              <a:gd name="connsiteY23" fmla="*/ 561314 h 706170"/>
              <a:gd name="connsiteX24" fmla="*/ 334978 w 425513"/>
              <a:gd name="connsiteY24" fmla="*/ 506994 h 706170"/>
              <a:gd name="connsiteX25" fmla="*/ 307817 w 425513"/>
              <a:gd name="connsiteY25" fmla="*/ 425512 h 706170"/>
              <a:gd name="connsiteX26" fmla="*/ 334978 w 425513"/>
              <a:gd name="connsiteY26" fmla="*/ 353085 h 706170"/>
              <a:gd name="connsiteX27" fmla="*/ 344031 w 425513"/>
              <a:gd name="connsiteY27" fmla="*/ 325924 h 706170"/>
              <a:gd name="connsiteX28" fmla="*/ 371192 w 425513"/>
              <a:gd name="connsiteY28" fmla="*/ 316871 h 706170"/>
              <a:gd name="connsiteX29" fmla="*/ 362138 w 425513"/>
              <a:gd name="connsiteY29" fmla="*/ 190122 h 706170"/>
              <a:gd name="connsiteX30" fmla="*/ 316871 w 425513"/>
              <a:gd name="connsiteY30" fmla="*/ 181069 h 706170"/>
              <a:gd name="connsiteX31" fmla="*/ 289711 w 425513"/>
              <a:gd name="connsiteY31" fmla="*/ 172015 h 706170"/>
              <a:gd name="connsiteX32" fmla="*/ 253497 w 425513"/>
              <a:gd name="connsiteY32" fmla="*/ 144855 h 706170"/>
              <a:gd name="connsiteX33" fmla="*/ 235390 w 425513"/>
              <a:gd name="connsiteY33" fmla="*/ 72427 h 706170"/>
              <a:gd name="connsiteX34" fmla="*/ 190122 w 425513"/>
              <a:gd name="connsiteY34" fmla="*/ 27160 h 706170"/>
              <a:gd name="connsiteX35" fmla="*/ 135802 w 425513"/>
              <a:gd name="connsiteY35" fmla="*/ 0 h 70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25513" h="706170">
                <a:moveTo>
                  <a:pt x="135802" y="0"/>
                </a:moveTo>
                <a:lnTo>
                  <a:pt x="135802" y="0"/>
                </a:lnTo>
                <a:cubicBezTo>
                  <a:pt x="120713" y="21125"/>
                  <a:pt x="108891" y="45017"/>
                  <a:pt x="90534" y="63374"/>
                </a:cubicBezTo>
                <a:cubicBezTo>
                  <a:pt x="83786" y="70122"/>
                  <a:pt x="66180" y="63306"/>
                  <a:pt x="63374" y="72427"/>
                </a:cubicBezTo>
                <a:cubicBezTo>
                  <a:pt x="52687" y="107160"/>
                  <a:pt x="68885" y="147776"/>
                  <a:pt x="54320" y="181069"/>
                </a:cubicBezTo>
                <a:cubicBezTo>
                  <a:pt x="45598" y="201006"/>
                  <a:pt x="0" y="217283"/>
                  <a:pt x="0" y="217283"/>
                </a:cubicBezTo>
                <a:lnTo>
                  <a:pt x="36214" y="325924"/>
                </a:lnTo>
                <a:cubicBezTo>
                  <a:pt x="39232" y="334978"/>
                  <a:pt x="39973" y="345145"/>
                  <a:pt x="45267" y="353085"/>
                </a:cubicBezTo>
                <a:lnTo>
                  <a:pt x="63374" y="380245"/>
                </a:lnTo>
                <a:cubicBezTo>
                  <a:pt x="66392" y="389299"/>
                  <a:pt x="68159" y="398870"/>
                  <a:pt x="72427" y="407406"/>
                </a:cubicBezTo>
                <a:cubicBezTo>
                  <a:pt x="77293" y="417138"/>
                  <a:pt x="86713" y="424378"/>
                  <a:pt x="90534" y="434566"/>
                </a:cubicBezTo>
                <a:cubicBezTo>
                  <a:pt x="95937" y="448974"/>
                  <a:pt x="96250" y="464812"/>
                  <a:pt x="99588" y="479833"/>
                </a:cubicBezTo>
                <a:cubicBezTo>
                  <a:pt x="102287" y="491980"/>
                  <a:pt x="105623" y="503976"/>
                  <a:pt x="108641" y="516047"/>
                </a:cubicBezTo>
                <a:cubicBezTo>
                  <a:pt x="111659" y="549243"/>
                  <a:pt x="110711" y="583042"/>
                  <a:pt x="117695" y="615635"/>
                </a:cubicBezTo>
                <a:cubicBezTo>
                  <a:pt x="119975" y="626275"/>
                  <a:pt x="130936" y="633064"/>
                  <a:pt x="135802" y="642796"/>
                </a:cubicBezTo>
                <a:cubicBezTo>
                  <a:pt x="140070" y="651332"/>
                  <a:pt x="138893" y="662504"/>
                  <a:pt x="144855" y="669956"/>
                </a:cubicBezTo>
                <a:cubicBezTo>
                  <a:pt x="151652" y="678453"/>
                  <a:pt x="162284" y="683197"/>
                  <a:pt x="172016" y="688063"/>
                </a:cubicBezTo>
                <a:cubicBezTo>
                  <a:pt x="185001" y="694556"/>
                  <a:pt x="223791" y="703270"/>
                  <a:pt x="235390" y="706170"/>
                </a:cubicBezTo>
                <a:cubicBezTo>
                  <a:pt x="326760" y="694748"/>
                  <a:pt x="284732" y="704810"/>
                  <a:pt x="362138" y="679009"/>
                </a:cubicBezTo>
                <a:lnTo>
                  <a:pt x="389299" y="669956"/>
                </a:lnTo>
                <a:lnTo>
                  <a:pt x="416459" y="660903"/>
                </a:lnTo>
                <a:cubicBezTo>
                  <a:pt x="419477" y="651849"/>
                  <a:pt x="425513" y="643285"/>
                  <a:pt x="425513" y="633742"/>
                </a:cubicBezTo>
                <a:cubicBezTo>
                  <a:pt x="425513" y="619016"/>
                  <a:pt x="407506" y="588575"/>
                  <a:pt x="398352" y="579421"/>
                </a:cubicBezTo>
                <a:cubicBezTo>
                  <a:pt x="390658" y="571727"/>
                  <a:pt x="380245" y="567350"/>
                  <a:pt x="371192" y="561314"/>
                </a:cubicBezTo>
                <a:cubicBezTo>
                  <a:pt x="359121" y="543207"/>
                  <a:pt x="343060" y="527199"/>
                  <a:pt x="334978" y="506994"/>
                </a:cubicBezTo>
                <a:cubicBezTo>
                  <a:pt x="312250" y="450173"/>
                  <a:pt x="320813" y="477492"/>
                  <a:pt x="307817" y="425512"/>
                </a:cubicBezTo>
                <a:cubicBezTo>
                  <a:pt x="324511" y="358741"/>
                  <a:pt x="306570" y="419372"/>
                  <a:pt x="334978" y="353085"/>
                </a:cubicBezTo>
                <a:cubicBezTo>
                  <a:pt x="338737" y="344313"/>
                  <a:pt x="337283" y="332672"/>
                  <a:pt x="344031" y="325924"/>
                </a:cubicBezTo>
                <a:cubicBezTo>
                  <a:pt x="350779" y="319176"/>
                  <a:pt x="362138" y="319889"/>
                  <a:pt x="371192" y="316871"/>
                </a:cubicBezTo>
                <a:cubicBezTo>
                  <a:pt x="386414" y="271203"/>
                  <a:pt x="397863" y="251364"/>
                  <a:pt x="362138" y="190122"/>
                </a:cubicBezTo>
                <a:cubicBezTo>
                  <a:pt x="354385" y="176830"/>
                  <a:pt x="331799" y="184801"/>
                  <a:pt x="316871" y="181069"/>
                </a:cubicBezTo>
                <a:cubicBezTo>
                  <a:pt x="307613" y="178754"/>
                  <a:pt x="298764" y="175033"/>
                  <a:pt x="289711" y="172015"/>
                </a:cubicBezTo>
                <a:cubicBezTo>
                  <a:pt x="277640" y="162962"/>
                  <a:pt x="263157" y="156447"/>
                  <a:pt x="253497" y="144855"/>
                </a:cubicBezTo>
                <a:cubicBezTo>
                  <a:pt x="245879" y="135714"/>
                  <a:pt x="236152" y="74458"/>
                  <a:pt x="235390" y="72427"/>
                </a:cubicBezTo>
                <a:cubicBezTo>
                  <a:pt x="223750" y="41387"/>
                  <a:pt x="213833" y="46129"/>
                  <a:pt x="190122" y="27160"/>
                </a:cubicBezTo>
                <a:cubicBezTo>
                  <a:pt x="183457" y="21828"/>
                  <a:pt x="144855" y="4527"/>
                  <a:pt x="135802" y="0"/>
                </a:cubicBezTo>
                <a:close/>
              </a:path>
            </a:pathLst>
          </a:custGeom>
          <a:solidFill>
            <a:srgbClr val="C0000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11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6319319" y="741043"/>
            <a:ext cx="372661" cy="395962"/>
          </a:xfrm>
          <a:custGeom>
            <a:avLst/>
            <a:gdLst>
              <a:gd name="connsiteX0" fmla="*/ 72428 w 372661"/>
              <a:gd name="connsiteY0" fmla="*/ 19448 h 395962"/>
              <a:gd name="connsiteX1" fmla="*/ 72428 w 372661"/>
              <a:gd name="connsiteY1" fmla="*/ 19448 h 395962"/>
              <a:gd name="connsiteX2" fmla="*/ 36214 w 372661"/>
              <a:gd name="connsiteY2" fmla="*/ 91876 h 395962"/>
              <a:gd name="connsiteX3" fmla="*/ 0 w 372661"/>
              <a:gd name="connsiteY3" fmla="*/ 146197 h 395962"/>
              <a:gd name="connsiteX4" fmla="*/ 18107 w 372661"/>
              <a:gd name="connsiteY4" fmla="*/ 245785 h 395962"/>
              <a:gd name="connsiteX5" fmla="*/ 45267 w 372661"/>
              <a:gd name="connsiteY5" fmla="*/ 272945 h 395962"/>
              <a:gd name="connsiteX6" fmla="*/ 63374 w 372661"/>
              <a:gd name="connsiteY6" fmla="*/ 336319 h 395962"/>
              <a:gd name="connsiteX7" fmla="*/ 81481 w 372661"/>
              <a:gd name="connsiteY7" fmla="*/ 363480 h 395962"/>
              <a:gd name="connsiteX8" fmla="*/ 90534 w 372661"/>
              <a:gd name="connsiteY8" fmla="*/ 390640 h 395962"/>
              <a:gd name="connsiteX9" fmla="*/ 181069 w 372661"/>
              <a:gd name="connsiteY9" fmla="*/ 354426 h 395962"/>
              <a:gd name="connsiteX10" fmla="*/ 208230 w 372661"/>
              <a:gd name="connsiteY10" fmla="*/ 345373 h 395962"/>
              <a:gd name="connsiteX11" fmla="*/ 316871 w 372661"/>
              <a:gd name="connsiteY11" fmla="*/ 354426 h 395962"/>
              <a:gd name="connsiteX12" fmla="*/ 334978 w 372661"/>
              <a:gd name="connsiteY12" fmla="*/ 327266 h 395962"/>
              <a:gd name="connsiteX13" fmla="*/ 353085 w 372661"/>
              <a:gd name="connsiteY13" fmla="*/ 272945 h 395962"/>
              <a:gd name="connsiteX14" fmla="*/ 316871 w 372661"/>
              <a:gd name="connsiteY14" fmla="*/ 200517 h 395962"/>
              <a:gd name="connsiteX15" fmla="*/ 307818 w 372661"/>
              <a:gd name="connsiteY15" fmla="*/ 173357 h 395962"/>
              <a:gd name="connsiteX16" fmla="*/ 316871 w 372661"/>
              <a:gd name="connsiteY16" fmla="*/ 55662 h 395962"/>
              <a:gd name="connsiteX17" fmla="*/ 371192 w 372661"/>
              <a:gd name="connsiteY17" fmla="*/ 46608 h 395962"/>
              <a:gd name="connsiteX18" fmla="*/ 344031 w 372661"/>
              <a:gd name="connsiteY18" fmla="*/ 28502 h 395962"/>
              <a:gd name="connsiteX19" fmla="*/ 289711 w 372661"/>
              <a:gd name="connsiteY19" fmla="*/ 19448 h 395962"/>
              <a:gd name="connsiteX20" fmla="*/ 262550 w 372661"/>
              <a:gd name="connsiteY20" fmla="*/ 1341 h 395962"/>
              <a:gd name="connsiteX21" fmla="*/ 190123 w 372661"/>
              <a:gd name="connsiteY21" fmla="*/ 19448 h 395962"/>
              <a:gd name="connsiteX22" fmla="*/ 72428 w 372661"/>
              <a:gd name="connsiteY22" fmla="*/ 19448 h 39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72661" h="395962">
                <a:moveTo>
                  <a:pt x="72428" y="19448"/>
                </a:moveTo>
                <a:lnTo>
                  <a:pt x="72428" y="19448"/>
                </a:lnTo>
                <a:cubicBezTo>
                  <a:pt x="60357" y="43591"/>
                  <a:pt x="50706" y="69104"/>
                  <a:pt x="36214" y="91876"/>
                </a:cubicBezTo>
                <a:cubicBezTo>
                  <a:pt x="-11257" y="166472"/>
                  <a:pt x="23210" y="76562"/>
                  <a:pt x="0" y="146197"/>
                </a:cubicBezTo>
                <a:cubicBezTo>
                  <a:pt x="385" y="149273"/>
                  <a:pt x="5223" y="226460"/>
                  <a:pt x="18107" y="245785"/>
                </a:cubicBezTo>
                <a:cubicBezTo>
                  <a:pt x="25209" y="256438"/>
                  <a:pt x="36214" y="263892"/>
                  <a:pt x="45267" y="272945"/>
                </a:cubicBezTo>
                <a:cubicBezTo>
                  <a:pt x="48167" y="284544"/>
                  <a:pt x="56881" y="323334"/>
                  <a:pt x="63374" y="336319"/>
                </a:cubicBezTo>
                <a:cubicBezTo>
                  <a:pt x="68240" y="346051"/>
                  <a:pt x="75445" y="354426"/>
                  <a:pt x="81481" y="363480"/>
                </a:cubicBezTo>
                <a:cubicBezTo>
                  <a:pt x="84499" y="372533"/>
                  <a:pt x="81276" y="388325"/>
                  <a:pt x="90534" y="390640"/>
                </a:cubicBezTo>
                <a:cubicBezTo>
                  <a:pt x="159600" y="407907"/>
                  <a:pt x="143010" y="379799"/>
                  <a:pt x="181069" y="354426"/>
                </a:cubicBezTo>
                <a:cubicBezTo>
                  <a:pt x="189010" y="349132"/>
                  <a:pt x="199176" y="348391"/>
                  <a:pt x="208230" y="345373"/>
                </a:cubicBezTo>
                <a:cubicBezTo>
                  <a:pt x="244444" y="348391"/>
                  <a:pt x="280897" y="359565"/>
                  <a:pt x="316871" y="354426"/>
                </a:cubicBezTo>
                <a:cubicBezTo>
                  <a:pt x="327642" y="352887"/>
                  <a:pt x="330559" y="337209"/>
                  <a:pt x="334978" y="327266"/>
                </a:cubicBezTo>
                <a:cubicBezTo>
                  <a:pt x="342730" y="309825"/>
                  <a:pt x="353085" y="272945"/>
                  <a:pt x="353085" y="272945"/>
                </a:cubicBezTo>
                <a:cubicBezTo>
                  <a:pt x="332667" y="211695"/>
                  <a:pt x="359634" y="286045"/>
                  <a:pt x="316871" y="200517"/>
                </a:cubicBezTo>
                <a:cubicBezTo>
                  <a:pt x="312603" y="191981"/>
                  <a:pt x="310836" y="182410"/>
                  <a:pt x="307818" y="173357"/>
                </a:cubicBezTo>
                <a:cubicBezTo>
                  <a:pt x="310836" y="134125"/>
                  <a:pt x="299274" y="90856"/>
                  <a:pt x="316871" y="55662"/>
                </a:cubicBezTo>
                <a:cubicBezTo>
                  <a:pt x="325080" y="39243"/>
                  <a:pt x="358212" y="59588"/>
                  <a:pt x="371192" y="46608"/>
                </a:cubicBezTo>
                <a:cubicBezTo>
                  <a:pt x="378886" y="38914"/>
                  <a:pt x="354354" y="31943"/>
                  <a:pt x="344031" y="28502"/>
                </a:cubicBezTo>
                <a:cubicBezTo>
                  <a:pt x="326617" y="22697"/>
                  <a:pt x="307818" y="22466"/>
                  <a:pt x="289711" y="19448"/>
                </a:cubicBezTo>
                <a:cubicBezTo>
                  <a:pt x="280657" y="13412"/>
                  <a:pt x="273347" y="2691"/>
                  <a:pt x="262550" y="1341"/>
                </a:cubicBezTo>
                <a:cubicBezTo>
                  <a:pt x="206872" y="-5618"/>
                  <a:pt x="232534" y="16621"/>
                  <a:pt x="190123" y="19448"/>
                </a:cubicBezTo>
                <a:cubicBezTo>
                  <a:pt x="153989" y="21857"/>
                  <a:pt x="92044" y="19448"/>
                  <a:pt x="72428" y="19448"/>
                </a:cubicBezTo>
                <a:close/>
              </a:path>
            </a:pathLst>
          </a:custGeom>
          <a:ln w="3810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 smtClean="0">
                <a:solidFill>
                  <a:prstClr val="white"/>
                </a:solidFill>
              </a:rPr>
              <a:t>12</a:t>
            </a:r>
            <a:endParaRPr lang="en-IN" sz="1200" dirty="0">
              <a:solidFill>
                <a:prstClr val="white"/>
              </a:solidFill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6606194" y="786931"/>
            <a:ext cx="283493" cy="380966"/>
          </a:xfrm>
          <a:custGeom>
            <a:avLst/>
            <a:gdLst>
              <a:gd name="connsiteX0" fmla="*/ 48103 w 283493"/>
              <a:gd name="connsiteY0" fmla="*/ 27881 h 380966"/>
              <a:gd name="connsiteX1" fmla="*/ 48103 w 283493"/>
              <a:gd name="connsiteY1" fmla="*/ 27881 h 380966"/>
              <a:gd name="connsiteX2" fmla="*/ 129584 w 283493"/>
              <a:gd name="connsiteY2" fmla="*/ 9774 h 380966"/>
              <a:gd name="connsiteX3" fmla="*/ 202012 w 283493"/>
              <a:gd name="connsiteY3" fmla="*/ 27881 h 380966"/>
              <a:gd name="connsiteX4" fmla="*/ 220119 w 283493"/>
              <a:gd name="connsiteY4" fmla="*/ 55041 h 380966"/>
              <a:gd name="connsiteX5" fmla="*/ 247279 w 283493"/>
              <a:gd name="connsiteY5" fmla="*/ 73148 h 380966"/>
              <a:gd name="connsiteX6" fmla="*/ 265386 w 283493"/>
              <a:gd name="connsiteY6" fmla="*/ 127469 h 380966"/>
              <a:gd name="connsiteX7" fmla="*/ 283493 w 283493"/>
              <a:gd name="connsiteY7" fmla="*/ 163683 h 380966"/>
              <a:gd name="connsiteX8" fmla="*/ 265386 w 283493"/>
              <a:gd name="connsiteY8" fmla="*/ 227057 h 380966"/>
              <a:gd name="connsiteX9" fmla="*/ 247279 w 283493"/>
              <a:gd name="connsiteY9" fmla="*/ 254218 h 380966"/>
              <a:gd name="connsiteX10" fmla="*/ 238226 w 283493"/>
              <a:gd name="connsiteY10" fmla="*/ 281378 h 380966"/>
              <a:gd name="connsiteX11" fmla="*/ 229172 w 283493"/>
              <a:gd name="connsiteY11" fmla="*/ 326645 h 380966"/>
              <a:gd name="connsiteX12" fmla="*/ 174852 w 283493"/>
              <a:gd name="connsiteY12" fmla="*/ 362859 h 380966"/>
              <a:gd name="connsiteX13" fmla="*/ 120531 w 283493"/>
              <a:gd name="connsiteY13" fmla="*/ 380966 h 380966"/>
              <a:gd name="connsiteX14" fmla="*/ 11889 w 283493"/>
              <a:gd name="connsiteY14" fmla="*/ 326645 h 380966"/>
              <a:gd name="connsiteX15" fmla="*/ 20943 w 283493"/>
              <a:gd name="connsiteY15" fmla="*/ 290431 h 380966"/>
              <a:gd name="connsiteX16" fmla="*/ 48103 w 283493"/>
              <a:gd name="connsiteY16" fmla="*/ 281378 h 380966"/>
              <a:gd name="connsiteX17" fmla="*/ 29996 w 283493"/>
              <a:gd name="connsiteY17" fmla="*/ 118416 h 380966"/>
              <a:gd name="connsiteX18" fmla="*/ 11889 w 283493"/>
              <a:gd name="connsiteY18" fmla="*/ 91255 h 380966"/>
              <a:gd name="connsiteX19" fmla="*/ 11889 w 283493"/>
              <a:gd name="connsiteY19" fmla="*/ 720 h 380966"/>
              <a:gd name="connsiteX20" fmla="*/ 48103 w 283493"/>
              <a:gd name="connsiteY20" fmla="*/ 27881 h 380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3493" h="380966">
                <a:moveTo>
                  <a:pt x="48103" y="27881"/>
                </a:moveTo>
                <a:lnTo>
                  <a:pt x="48103" y="27881"/>
                </a:lnTo>
                <a:cubicBezTo>
                  <a:pt x="75263" y="21845"/>
                  <a:pt x="101832" y="11756"/>
                  <a:pt x="129584" y="9774"/>
                </a:cubicBezTo>
                <a:cubicBezTo>
                  <a:pt x="147582" y="8488"/>
                  <a:pt x="182969" y="21533"/>
                  <a:pt x="202012" y="27881"/>
                </a:cubicBezTo>
                <a:cubicBezTo>
                  <a:pt x="208048" y="36934"/>
                  <a:pt x="212425" y="47347"/>
                  <a:pt x="220119" y="55041"/>
                </a:cubicBezTo>
                <a:cubicBezTo>
                  <a:pt x="227813" y="62735"/>
                  <a:pt x="241512" y="63921"/>
                  <a:pt x="247279" y="73148"/>
                </a:cubicBezTo>
                <a:cubicBezTo>
                  <a:pt x="257395" y="89333"/>
                  <a:pt x="256850" y="110398"/>
                  <a:pt x="265386" y="127469"/>
                </a:cubicBezTo>
                <a:lnTo>
                  <a:pt x="283493" y="163683"/>
                </a:lnTo>
                <a:cubicBezTo>
                  <a:pt x="280591" y="175292"/>
                  <a:pt x="271883" y="214064"/>
                  <a:pt x="265386" y="227057"/>
                </a:cubicBezTo>
                <a:cubicBezTo>
                  <a:pt x="260520" y="236789"/>
                  <a:pt x="253315" y="245164"/>
                  <a:pt x="247279" y="254218"/>
                </a:cubicBezTo>
                <a:cubicBezTo>
                  <a:pt x="244261" y="263271"/>
                  <a:pt x="240541" y="272120"/>
                  <a:pt x="238226" y="281378"/>
                </a:cubicBezTo>
                <a:cubicBezTo>
                  <a:pt x="234494" y="296306"/>
                  <a:pt x="238619" y="314499"/>
                  <a:pt x="229172" y="326645"/>
                </a:cubicBezTo>
                <a:cubicBezTo>
                  <a:pt x="215812" y="343823"/>
                  <a:pt x="195497" y="355977"/>
                  <a:pt x="174852" y="362859"/>
                </a:cubicBezTo>
                <a:lnTo>
                  <a:pt x="120531" y="380966"/>
                </a:lnTo>
                <a:cubicBezTo>
                  <a:pt x="16762" y="360212"/>
                  <a:pt x="43759" y="390386"/>
                  <a:pt x="11889" y="326645"/>
                </a:cubicBezTo>
                <a:cubicBezTo>
                  <a:pt x="14907" y="314574"/>
                  <a:pt x="13170" y="300147"/>
                  <a:pt x="20943" y="290431"/>
                </a:cubicBezTo>
                <a:cubicBezTo>
                  <a:pt x="26905" y="282979"/>
                  <a:pt x="46919" y="290847"/>
                  <a:pt x="48103" y="281378"/>
                </a:cubicBezTo>
                <a:cubicBezTo>
                  <a:pt x="49575" y="269603"/>
                  <a:pt x="51050" y="160523"/>
                  <a:pt x="29996" y="118416"/>
                </a:cubicBezTo>
                <a:cubicBezTo>
                  <a:pt x="25130" y="108684"/>
                  <a:pt x="17925" y="100309"/>
                  <a:pt x="11889" y="91255"/>
                </a:cubicBezTo>
                <a:cubicBezTo>
                  <a:pt x="159" y="56063"/>
                  <a:pt x="-7616" y="46233"/>
                  <a:pt x="11889" y="720"/>
                </a:cubicBezTo>
                <a:cubicBezTo>
                  <a:pt x="14267" y="-4828"/>
                  <a:pt x="42067" y="23354"/>
                  <a:pt x="48103" y="27881"/>
                </a:cubicBezTo>
                <a:close/>
              </a:path>
            </a:pathLst>
          </a:cu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 smtClean="0">
                <a:solidFill>
                  <a:prstClr val="white"/>
                </a:solidFill>
              </a:rPr>
              <a:t>13</a:t>
            </a:r>
            <a:endParaRPr lang="en-IN" sz="1400" dirty="0">
              <a:solidFill>
                <a:prstClr val="white"/>
              </a:solidFill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5105503" y="2381061"/>
            <a:ext cx="1114228" cy="1249379"/>
          </a:xfrm>
          <a:custGeom>
            <a:avLst/>
            <a:gdLst>
              <a:gd name="connsiteX0" fmla="*/ 27812 w 1114228"/>
              <a:gd name="connsiteY0" fmla="*/ 81482 h 1249379"/>
              <a:gd name="connsiteX1" fmla="*/ 27812 w 1114228"/>
              <a:gd name="connsiteY1" fmla="*/ 81482 h 1249379"/>
              <a:gd name="connsiteX2" fmla="*/ 236042 w 1114228"/>
              <a:gd name="connsiteY2" fmla="*/ 81482 h 1249379"/>
              <a:gd name="connsiteX3" fmla="*/ 263202 w 1114228"/>
              <a:gd name="connsiteY3" fmla="*/ 54321 h 1249379"/>
              <a:gd name="connsiteX4" fmla="*/ 290362 w 1114228"/>
              <a:gd name="connsiteY4" fmla="*/ 36214 h 1249379"/>
              <a:gd name="connsiteX5" fmla="*/ 362790 w 1114228"/>
              <a:gd name="connsiteY5" fmla="*/ 18107 h 1249379"/>
              <a:gd name="connsiteX6" fmla="*/ 417111 w 1114228"/>
              <a:gd name="connsiteY6" fmla="*/ 0 h 1249379"/>
              <a:gd name="connsiteX7" fmla="*/ 426164 w 1114228"/>
              <a:gd name="connsiteY7" fmla="*/ 27161 h 1249379"/>
              <a:gd name="connsiteX8" fmla="*/ 453325 w 1114228"/>
              <a:gd name="connsiteY8" fmla="*/ 81482 h 1249379"/>
              <a:gd name="connsiteX9" fmla="*/ 444271 w 1114228"/>
              <a:gd name="connsiteY9" fmla="*/ 144856 h 1249379"/>
              <a:gd name="connsiteX10" fmla="*/ 453325 w 1114228"/>
              <a:gd name="connsiteY10" fmla="*/ 226337 h 1249379"/>
              <a:gd name="connsiteX11" fmla="*/ 471432 w 1114228"/>
              <a:gd name="connsiteY11" fmla="*/ 253497 h 1249379"/>
              <a:gd name="connsiteX12" fmla="*/ 534806 w 1114228"/>
              <a:gd name="connsiteY12" fmla="*/ 280658 h 1249379"/>
              <a:gd name="connsiteX13" fmla="*/ 616287 w 1114228"/>
              <a:gd name="connsiteY13" fmla="*/ 289711 h 1249379"/>
              <a:gd name="connsiteX14" fmla="*/ 643447 w 1114228"/>
              <a:gd name="connsiteY14" fmla="*/ 316872 h 1249379"/>
              <a:gd name="connsiteX15" fmla="*/ 652501 w 1114228"/>
              <a:gd name="connsiteY15" fmla="*/ 344032 h 1249379"/>
              <a:gd name="connsiteX16" fmla="*/ 679661 w 1114228"/>
              <a:gd name="connsiteY16" fmla="*/ 353086 h 1249379"/>
              <a:gd name="connsiteX17" fmla="*/ 752089 w 1114228"/>
              <a:gd name="connsiteY17" fmla="*/ 362139 h 1249379"/>
              <a:gd name="connsiteX18" fmla="*/ 824517 w 1114228"/>
              <a:gd name="connsiteY18" fmla="*/ 389299 h 1249379"/>
              <a:gd name="connsiteX19" fmla="*/ 869784 w 1114228"/>
              <a:gd name="connsiteY19" fmla="*/ 443620 h 1249379"/>
              <a:gd name="connsiteX20" fmla="*/ 887891 w 1114228"/>
              <a:gd name="connsiteY20" fmla="*/ 497941 h 1249379"/>
              <a:gd name="connsiteX21" fmla="*/ 896945 w 1114228"/>
              <a:gd name="connsiteY21" fmla="*/ 525101 h 1249379"/>
              <a:gd name="connsiteX22" fmla="*/ 915051 w 1114228"/>
              <a:gd name="connsiteY22" fmla="*/ 552262 h 1249379"/>
              <a:gd name="connsiteX23" fmla="*/ 933158 w 1114228"/>
              <a:gd name="connsiteY23" fmla="*/ 615636 h 1249379"/>
              <a:gd name="connsiteX24" fmla="*/ 951265 w 1114228"/>
              <a:gd name="connsiteY24" fmla="*/ 642796 h 1249379"/>
              <a:gd name="connsiteX25" fmla="*/ 1005586 w 1114228"/>
              <a:gd name="connsiteY25" fmla="*/ 660903 h 1249379"/>
              <a:gd name="connsiteX26" fmla="*/ 1032747 w 1114228"/>
              <a:gd name="connsiteY26" fmla="*/ 669957 h 1249379"/>
              <a:gd name="connsiteX27" fmla="*/ 1059907 w 1114228"/>
              <a:gd name="connsiteY27" fmla="*/ 688064 h 1249379"/>
              <a:gd name="connsiteX28" fmla="*/ 1078014 w 1114228"/>
              <a:gd name="connsiteY28" fmla="*/ 724278 h 1249379"/>
              <a:gd name="connsiteX29" fmla="*/ 1087067 w 1114228"/>
              <a:gd name="connsiteY29" fmla="*/ 751438 h 1249379"/>
              <a:gd name="connsiteX30" fmla="*/ 1114228 w 1114228"/>
              <a:gd name="connsiteY30" fmla="*/ 778598 h 1249379"/>
              <a:gd name="connsiteX31" fmla="*/ 1059907 w 1114228"/>
              <a:gd name="connsiteY31" fmla="*/ 905347 h 1249379"/>
              <a:gd name="connsiteX32" fmla="*/ 1032747 w 1114228"/>
              <a:gd name="connsiteY32" fmla="*/ 878187 h 1249379"/>
              <a:gd name="connsiteX33" fmla="*/ 833570 w 1114228"/>
              <a:gd name="connsiteY33" fmla="*/ 869133 h 1249379"/>
              <a:gd name="connsiteX34" fmla="*/ 752089 w 1114228"/>
              <a:gd name="connsiteY34" fmla="*/ 878187 h 1249379"/>
              <a:gd name="connsiteX35" fmla="*/ 733982 w 1114228"/>
              <a:gd name="connsiteY35" fmla="*/ 905347 h 1249379"/>
              <a:gd name="connsiteX36" fmla="*/ 679661 w 1114228"/>
              <a:gd name="connsiteY36" fmla="*/ 959668 h 1249379"/>
              <a:gd name="connsiteX37" fmla="*/ 643447 w 1114228"/>
              <a:gd name="connsiteY37" fmla="*/ 1013989 h 1249379"/>
              <a:gd name="connsiteX38" fmla="*/ 634394 w 1114228"/>
              <a:gd name="connsiteY38" fmla="*/ 1068309 h 1249379"/>
              <a:gd name="connsiteX39" fmla="*/ 616287 w 1114228"/>
              <a:gd name="connsiteY39" fmla="*/ 1140737 h 1249379"/>
              <a:gd name="connsiteX40" fmla="*/ 589127 w 1114228"/>
              <a:gd name="connsiteY40" fmla="*/ 1249379 h 1249379"/>
              <a:gd name="connsiteX41" fmla="*/ 453325 w 1114228"/>
              <a:gd name="connsiteY41" fmla="*/ 1231272 h 1249379"/>
              <a:gd name="connsiteX42" fmla="*/ 426164 w 1114228"/>
              <a:gd name="connsiteY42" fmla="*/ 1213165 h 1249379"/>
              <a:gd name="connsiteX43" fmla="*/ 399004 w 1114228"/>
              <a:gd name="connsiteY43" fmla="*/ 1204111 h 1249379"/>
              <a:gd name="connsiteX44" fmla="*/ 308469 w 1114228"/>
              <a:gd name="connsiteY44" fmla="*/ 1158844 h 1249379"/>
              <a:gd name="connsiteX45" fmla="*/ 281309 w 1114228"/>
              <a:gd name="connsiteY45" fmla="*/ 1167897 h 1249379"/>
              <a:gd name="connsiteX46" fmla="*/ 245095 w 1114228"/>
              <a:gd name="connsiteY46" fmla="*/ 1204111 h 1249379"/>
              <a:gd name="connsiteX47" fmla="*/ 109293 w 1114228"/>
              <a:gd name="connsiteY47" fmla="*/ 1186004 h 1249379"/>
              <a:gd name="connsiteX48" fmla="*/ 100240 w 1114228"/>
              <a:gd name="connsiteY48" fmla="*/ 1149790 h 1249379"/>
              <a:gd name="connsiteX49" fmla="*/ 82133 w 1114228"/>
              <a:gd name="connsiteY49" fmla="*/ 1122630 h 1249379"/>
              <a:gd name="connsiteX50" fmla="*/ 45919 w 1114228"/>
              <a:gd name="connsiteY50" fmla="*/ 1041149 h 1249379"/>
              <a:gd name="connsiteX51" fmla="*/ 36865 w 1114228"/>
              <a:gd name="connsiteY51" fmla="*/ 679010 h 1249379"/>
              <a:gd name="connsiteX52" fmla="*/ 18758 w 1114228"/>
              <a:gd name="connsiteY52" fmla="*/ 651850 h 1249379"/>
              <a:gd name="connsiteX53" fmla="*/ 9705 w 1114228"/>
              <a:gd name="connsiteY53" fmla="*/ 416460 h 1249379"/>
              <a:gd name="connsiteX54" fmla="*/ 45919 w 1114228"/>
              <a:gd name="connsiteY54" fmla="*/ 353086 h 1249379"/>
              <a:gd name="connsiteX55" fmla="*/ 54972 w 1114228"/>
              <a:gd name="connsiteY55" fmla="*/ 316872 h 1249379"/>
              <a:gd name="connsiteX56" fmla="*/ 73079 w 1114228"/>
              <a:gd name="connsiteY56" fmla="*/ 153909 h 1249379"/>
              <a:gd name="connsiteX57" fmla="*/ 91186 w 1114228"/>
              <a:gd name="connsiteY57" fmla="*/ 126749 h 1249379"/>
              <a:gd name="connsiteX58" fmla="*/ 64026 w 1114228"/>
              <a:gd name="connsiteY58" fmla="*/ 54321 h 1249379"/>
              <a:gd name="connsiteX59" fmla="*/ 27812 w 1114228"/>
              <a:gd name="connsiteY59" fmla="*/ 81482 h 124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114228" h="1249379">
                <a:moveTo>
                  <a:pt x="27812" y="81482"/>
                </a:moveTo>
                <a:lnTo>
                  <a:pt x="27812" y="81482"/>
                </a:lnTo>
                <a:cubicBezTo>
                  <a:pt x="104387" y="89990"/>
                  <a:pt x="154890" y="100577"/>
                  <a:pt x="236042" y="81482"/>
                </a:cubicBezTo>
                <a:cubicBezTo>
                  <a:pt x="248505" y="78549"/>
                  <a:pt x="253366" y="62518"/>
                  <a:pt x="263202" y="54321"/>
                </a:cubicBezTo>
                <a:cubicBezTo>
                  <a:pt x="271561" y="47355"/>
                  <a:pt x="280630" y="41080"/>
                  <a:pt x="290362" y="36214"/>
                </a:cubicBezTo>
                <a:cubicBezTo>
                  <a:pt x="312333" y="25228"/>
                  <a:pt x="340071" y="24303"/>
                  <a:pt x="362790" y="18107"/>
                </a:cubicBezTo>
                <a:cubicBezTo>
                  <a:pt x="381204" y="13085"/>
                  <a:pt x="417111" y="0"/>
                  <a:pt x="417111" y="0"/>
                </a:cubicBezTo>
                <a:cubicBezTo>
                  <a:pt x="420129" y="9054"/>
                  <a:pt x="421896" y="18625"/>
                  <a:pt x="426164" y="27161"/>
                </a:cubicBezTo>
                <a:cubicBezTo>
                  <a:pt x="461268" y="97371"/>
                  <a:pt x="430565" y="13204"/>
                  <a:pt x="453325" y="81482"/>
                </a:cubicBezTo>
                <a:cubicBezTo>
                  <a:pt x="450307" y="102607"/>
                  <a:pt x="444271" y="123517"/>
                  <a:pt x="444271" y="144856"/>
                </a:cubicBezTo>
                <a:cubicBezTo>
                  <a:pt x="444271" y="172183"/>
                  <a:pt x="446697" y="199825"/>
                  <a:pt x="453325" y="226337"/>
                </a:cubicBezTo>
                <a:cubicBezTo>
                  <a:pt x="455964" y="236893"/>
                  <a:pt x="463738" y="245803"/>
                  <a:pt x="471432" y="253497"/>
                </a:cubicBezTo>
                <a:cubicBezTo>
                  <a:pt x="489520" y="271585"/>
                  <a:pt x="510250" y="276880"/>
                  <a:pt x="534806" y="280658"/>
                </a:cubicBezTo>
                <a:cubicBezTo>
                  <a:pt x="561816" y="284813"/>
                  <a:pt x="589127" y="286693"/>
                  <a:pt x="616287" y="289711"/>
                </a:cubicBezTo>
                <a:cubicBezTo>
                  <a:pt x="625340" y="298765"/>
                  <a:pt x="636345" y="306219"/>
                  <a:pt x="643447" y="316872"/>
                </a:cubicBezTo>
                <a:cubicBezTo>
                  <a:pt x="648741" y="324812"/>
                  <a:pt x="645753" y="337284"/>
                  <a:pt x="652501" y="344032"/>
                </a:cubicBezTo>
                <a:cubicBezTo>
                  <a:pt x="659249" y="350780"/>
                  <a:pt x="670272" y="351379"/>
                  <a:pt x="679661" y="353086"/>
                </a:cubicBezTo>
                <a:cubicBezTo>
                  <a:pt x="703599" y="357438"/>
                  <a:pt x="727946" y="359121"/>
                  <a:pt x="752089" y="362139"/>
                </a:cubicBezTo>
                <a:cubicBezTo>
                  <a:pt x="770148" y="368158"/>
                  <a:pt x="812144" y="381566"/>
                  <a:pt x="824517" y="389299"/>
                </a:cubicBezTo>
                <a:cubicBezTo>
                  <a:pt x="837635" y="397498"/>
                  <a:pt x="863046" y="428460"/>
                  <a:pt x="869784" y="443620"/>
                </a:cubicBezTo>
                <a:cubicBezTo>
                  <a:pt x="877536" y="461061"/>
                  <a:pt x="881855" y="479834"/>
                  <a:pt x="887891" y="497941"/>
                </a:cubicBezTo>
                <a:cubicBezTo>
                  <a:pt x="890909" y="506994"/>
                  <a:pt x="891652" y="517160"/>
                  <a:pt x="896945" y="525101"/>
                </a:cubicBezTo>
                <a:cubicBezTo>
                  <a:pt x="902980" y="534155"/>
                  <a:pt x="910185" y="542530"/>
                  <a:pt x="915051" y="552262"/>
                </a:cubicBezTo>
                <a:cubicBezTo>
                  <a:pt x="932680" y="587521"/>
                  <a:pt x="915741" y="574995"/>
                  <a:pt x="933158" y="615636"/>
                </a:cubicBezTo>
                <a:cubicBezTo>
                  <a:pt x="937444" y="625637"/>
                  <a:pt x="942038" y="637029"/>
                  <a:pt x="951265" y="642796"/>
                </a:cubicBezTo>
                <a:cubicBezTo>
                  <a:pt x="967450" y="652912"/>
                  <a:pt x="987479" y="654867"/>
                  <a:pt x="1005586" y="660903"/>
                </a:cubicBezTo>
                <a:cubicBezTo>
                  <a:pt x="1014640" y="663921"/>
                  <a:pt x="1024806" y="664663"/>
                  <a:pt x="1032747" y="669957"/>
                </a:cubicBezTo>
                <a:lnTo>
                  <a:pt x="1059907" y="688064"/>
                </a:lnTo>
                <a:cubicBezTo>
                  <a:pt x="1065943" y="700135"/>
                  <a:pt x="1072698" y="711873"/>
                  <a:pt x="1078014" y="724278"/>
                </a:cubicBezTo>
                <a:cubicBezTo>
                  <a:pt x="1081773" y="733049"/>
                  <a:pt x="1081773" y="743498"/>
                  <a:pt x="1087067" y="751438"/>
                </a:cubicBezTo>
                <a:cubicBezTo>
                  <a:pt x="1094169" y="762091"/>
                  <a:pt x="1105174" y="769545"/>
                  <a:pt x="1114228" y="778598"/>
                </a:cubicBezTo>
                <a:cubicBezTo>
                  <a:pt x="1093364" y="889872"/>
                  <a:pt x="1126104" y="960512"/>
                  <a:pt x="1059907" y="905347"/>
                </a:cubicBezTo>
                <a:cubicBezTo>
                  <a:pt x="1050071" y="897150"/>
                  <a:pt x="1045390" y="880210"/>
                  <a:pt x="1032747" y="878187"/>
                </a:cubicBezTo>
                <a:cubicBezTo>
                  <a:pt x="967121" y="867687"/>
                  <a:pt x="899962" y="872151"/>
                  <a:pt x="833570" y="869133"/>
                </a:cubicBezTo>
                <a:cubicBezTo>
                  <a:pt x="806410" y="872151"/>
                  <a:pt x="777771" y="868848"/>
                  <a:pt x="752089" y="878187"/>
                </a:cubicBezTo>
                <a:cubicBezTo>
                  <a:pt x="741863" y="881905"/>
                  <a:pt x="740306" y="896493"/>
                  <a:pt x="733982" y="905347"/>
                </a:cubicBezTo>
                <a:cubicBezTo>
                  <a:pt x="703355" y="948225"/>
                  <a:pt x="717169" y="934663"/>
                  <a:pt x="679661" y="959668"/>
                </a:cubicBezTo>
                <a:cubicBezTo>
                  <a:pt x="667590" y="977775"/>
                  <a:pt x="647025" y="992523"/>
                  <a:pt x="643447" y="1013989"/>
                </a:cubicBezTo>
                <a:cubicBezTo>
                  <a:pt x="640429" y="1032096"/>
                  <a:pt x="638376" y="1050390"/>
                  <a:pt x="634394" y="1068309"/>
                </a:cubicBezTo>
                <a:cubicBezTo>
                  <a:pt x="617545" y="1144132"/>
                  <a:pt x="631937" y="1031187"/>
                  <a:pt x="616287" y="1140737"/>
                </a:cubicBezTo>
                <a:cubicBezTo>
                  <a:pt x="602303" y="1238628"/>
                  <a:pt x="623878" y="1197252"/>
                  <a:pt x="589127" y="1249379"/>
                </a:cubicBezTo>
                <a:cubicBezTo>
                  <a:pt x="574272" y="1248028"/>
                  <a:pt x="485621" y="1245113"/>
                  <a:pt x="453325" y="1231272"/>
                </a:cubicBezTo>
                <a:cubicBezTo>
                  <a:pt x="443324" y="1226986"/>
                  <a:pt x="435896" y="1218031"/>
                  <a:pt x="426164" y="1213165"/>
                </a:cubicBezTo>
                <a:cubicBezTo>
                  <a:pt x="417628" y="1208897"/>
                  <a:pt x="407346" y="1208746"/>
                  <a:pt x="399004" y="1204111"/>
                </a:cubicBezTo>
                <a:cubicBezTo>
                  <a:pt x="310816" y="1155117"/>
                  <a:pt x="379240" y="1176536"/>
                  <a:pt x="308469" y="1158844"/>
                </a:cubicBezTo>
                <a:cubicBezTo>
                  <a:pt x="299416" y="1161862"/>
                  <a:pt x="288057" y="1161149"/>
                  <a:pt x="281309" y="1167897"/>
                </a:cubicBezTo>
                <a:cubicBezTo>
                  <a:pt x="233024" y="1216182"/>
                  <a:pt x="317520" y="1179970"/>
                  <a:pt x="245095" y="1204111"/>
                </a:cubicBezTo>
                <a:cubicBezTo>
                  <a:pt x="199828" y="1198075"/>
                  <a:pt x="152053" y="1202039"/>
                  <a:pt x="109293" y="1186004"/>
                </a:cubicBezTo>
                <a:cubicBezTo>
                  <a:pt x="97642" y="1181635"/>
                  <a:pt x="105141" y="1161227"/>
                  <a:pt x="100240" y="1149790"/>
                </a:cubicBezTo>
                <a:cubicBezTo>
                  <a:pt x="95954" y="1139789"/>
                  <a:pt x="86552" y="1132573"/>
                  <a:pt x="82133" y="1122630"/>
                </a:cubicBezTo>
                <a:cubicBezTo>
                  <a:pt x="39037" y="1025665"/>
                  <a:pt x="86897" y="1102615"/>
                  <a:pt x="45919" y="1041149"/>
                </a:cubicBezTo>
                <a:cubicBezTo>
                  <a:pt x="58276" y="880496"/>
                  <a:pt x="64029" y="882738"/>
                  <a:pt x="36865" y="679010"/>
                </a:cubicBezTo>
                <a:cubicBezTo>
                  <a:pt x="35427" y="668225"/>
                  <a:pt x="24794" y="660903"/>
                  <a:pt x="18758" y="651850"/>
                </a:cubicBezTo>
                <a:cubicBezTo>
                  <a:pt x="3509" y="545108"/>
                  <a:pt x="-9703" y="519966"/>
                  <a:pt x="9705" y="416460"/>
                </a:cubicBezTo>
                <a:cubicBezTo>
                  <a:pt x="12702" y="400478"/>
                  <a:pt x="36431" y="367318"/>
                  <a:pt x="45919" y="353086"/>
                </a:cubicBezTo>
                <a:cubicBezTo>
                  <a:pt x="48937" y="341015"/>
                  <a:pt x="53669" y="329246"/>
                  <a:pt x="54972" y="316872"/>
                </a:cubicBezTo>
                <a:cubicBezTo>
                  <a:pt x="56931" y="298263"/>
                  <a:pt x="51306" y="197455"/>
                  <a:pt x="73079" y="153909"/>
                </a:cubicBezTo>
                <a:cubicBezTo>
                  <a:pt x="77945" y="144177"/>
                  <a:pt x="85150" y="135802"/>
                  <a:pt x="91186" y="126749"/>
                </a:cubicBezTo>
                <a:cubicBezTo>
                  <a:pt x="84709" y="94362"/>
                  <a:pt x="87338" y="77633"/>
                  <a:pt x="64026" y="54321"/>
                </a:cubicBezTo>
                <a:cubicBezTo>
                  <a:pt x="59254" y="49549"/>
                  <a:pt x="33848" y="76955"/>
                  <a:pt x="27812" y="81482"/>
                </a:cubicBezTo>
                <a:close/>
              </a:path>
            </a:pathLst>
          </a:custGeom>
          <a:solidFill>
            <a:srgbClr val="B3EBFF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 smtClean="0">
                <a:solidFill>
                  <a:srgbClr val="FF0000"/>
                </a:solidFill>
              </a:rPr>
              <a:t>8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5735404" y="3259248"/>
            <a:ext cx="792145" cy="832952"/>
          </a:xfrm>
          <a:custGeom>
            <a:avLst/>
            <a:gdLst>
              <a:gd name="connsiteX0" fmla="*/ 375685 w 792145"/>
              <a:gd name="connsiteY0" fmla="*/ 787651 h 832952"/>
              <a:gd name="connsiteX1" fmla="*/ 375685 w 792145"/>
              <a:gd name="connsiteY1" fmla="*/ 787651 h 832952"/>
              <a:gd name="connsiteX2" fmla="*/ 402846 w 792145"/>
              <a:gd name="connsiteY2" fmla="*/ 715223 h 832952"/>
              <a:gd name="connsiteX3" fmla="*/ 411899 w 792145"/>
              <a:gd name="connsiteY3" fmla="*/ 688063 h 832952"/>
              <a:gd name="connsiteX4" fmla="*/ 402846 w 792145"/>
              <a:gd name="connsiteY4" fmla="*/ 624689 h 832952"/>
              <a:gd name="connsiteX5" fmla="*/ 348525 w 792145"/>
              <a:gd name="connsiteY5" fmla="*/ 615635 h 832952"/>
              <a:gd name="connsiteX6" fmla="*/ 321364 w 792145"/>
              <a:gd name="connsiteY6" fmla="*/ 597528 h 832952"/>
              <a:gd name="connsiteX7" fmla="*/ 303257 w 792145"/>
              <a:gd name="connsiteY7" fmla="*/ 570368 h 832952"/>
              <a:gd name="connsiteX8" fmla="*/ 276097 w 792145"/>
              <a:gd name="connsiteY8" fmla="*/ 543207 h 832952"/>
              <a:gd name="connsiteX9" fmla="*/ 230830 w 792145"/>
              <a:gd name="connsiteY9" fmla="*/ 497940 h 832952"/>
              <a:gd name="connsiteX10" fmla="*/ 176509 w 792145"/>
              <a:gd name="connsiteY10" fmla="*/ 443619 h 832952"/>
              <a:gd name="connsiteX11" fmla="*/ 149348 w 792145"/>
              <a:gd name="connsiteY11" fmla="*/ 416459 h 832952"/>
              <a:gd name="connsiteX12" fmla="*/ 95028 w 792145"/>
              <a:gd name="connsiteY12" fmla="*/ 389299 h 832952"/>
              <a:gd name="connsiteX13" fmla="*/ 67867 w 792145"/>
              <a:gd name="connsiteY13" fmla="*/ 371192 h 832952"/>
              <a:gd name="connsiteX14" fmla="*/ 13546 w 792145"/>
              <a:gd name="connsiteY14" fmla="*/ 307817 h 832952"/>
              <a:gd name="connsiteX15" fmla="*/ 13546 w 792145"/>
              <a:gd name="connsiteY15" fmla="*/ 153908 h 832952"/>
              <a:gd name="connsiteX16" fmla="*/ 22600 w 792145"/>
              <a:gd name="connsiteY16" fmla="*/ 126748 h 832952"/>
              <a:gd name="connsiteX17" fmla="*/ 40707 w 792145"/>
              <a:gd name="connsiteY17" fmla="*/ 99588 h 832952"/>
              <a:gd name="connsiteX18" fmla="*/ 67867 w 792145"/>
              <a:gd name="connsiteY18" fmla="*/ 27160 h 832952"/>
              <a:gd name="connsiteX19" fmla="*/ 95028 w 792145"/>
              <a:gd name="connsiteY19" fmla="*/ 18106 h 832952"/>
              <a:gd name="connsiteX20" fmla="*/ 122188 w 792145"/>
              <a:gd name="connsiteY20" fmla="*/ 0 h 832952"/>
              <a:gd name="connsiteX21" fmla="*/ 357578 w 792145"/>
              <a:gd name="connsiteY21" fmla="*/ 9053 h 832952"/>
              <a:gd name="connsiteX22" fmla="*/ 420952 w 792145"/>
              <a:gd name="connsiteY22" fmla="*/ 45267 h 832952"/>
              <a:gd name="connsiteX23" fmla="*/ 457166 w 792145"/>
              <a:gd name="connsiteY23" fmla="*/ 99588 h 832952"/>
              <a:gd name="connsiteX24" fmla="*/ 448113 w 792145"/>
              <a:gd name="connsiteY24" fmla="*/ 199176 h 832952"/>
              <a:gd name="connsiteX25" fmla="*/ 430006 w 792145"/>
              <a:gd name="connsiteY25" fmla="*/ 226336 h 832952"/>
              <a:gd name="connsiteX26" fmla="*/ 475273 w 792145"/>
              <a:gd name="connsiteY26" fmla="*/ 280657 h 832952"/>
              <a:gd name="connsiteX27" fmla="*/ 502434 w 792145"/>
              <a:gd name="connsiteY27" fmla="*/ 307817 h 832952"/>
              <a:gd name="connsiteX28" fmla="*/ 602022 w 792145"/>
              <a:gd name="connsiteY28" fmla="*/ 362138 h 832952"/>
              <a:gd name="connsiteX29" fmla="*/ 656343 w 792145"/>
              <a:gd name="connsiteY29" fmla="*/ 407405 h 832952"/>
              <a:gd name="connsiteX30" fmla="*/ 674449 w 792145"/>
              <a:gd name="connsiteY30" fmla="*/ 434566 h 832952"/>
              <a:gd name="connsiteX31" fmla="*/ 683503 w 792145"/>
              <a:gd name="connsiteY31" fmla="*/ 461726 h 832952"/>
              <a:gd name="connsiteX32" fmla="*/ 710663 w 792145"/>
              <a:gd name="connsiteY32" fmla="*/ 488887 h 832952"/>
              <a:gd name="connsiteX33" fmla="*/ 728770 w 792145"/>
              <a:gd name="connsiteY33" fmla="*/ 525101 h 832952"/>
              <a:gd name="connsiteX34" fmla="*/ 737824 w 792145"/>
              <a:gd name="connsiteY34" fmla="*/ 552261 h 832952"/>
              <a:gd name="connsiteX35" fmla="*/ 764984 w 792145"/>
              <a:gd name="connsiteY35" fmla="*/ 570368 h 832952"/>
              <a:gd name="connsiteX36" fmla="*/ 783091 w 792145"/>
              <a:gd name="connsiteY36" fmla="*/ 606582 h 832952"/>
              <a:gd name="connsiteX37" fmla="*/ 792145 w 792145"/>
              <a:gd name="connsiteY37" fmla="*/ 633742 h 832952"/>
              <a:gd name="connsiteX38" fmla="*/ 774038 w 792145"/>
              <a:gd name="connsiteY38" fmla="*/ 706170 h 832952"/>
              <a:gd name="connsiteX39" fmla="*/ 719717 w 792145"/>
              <a:gd name="connsiteY39" fmla="*/ 715223 h 832952"/>
              <a:gd name="connsiteX40" fmla="*/ 674449 w 792145"/>
              <a:gd name="connsiteY40" fmla="*/ 787651 h 832952"/>
              <a:gd name="connsiteX41" fmla="*/ 620129 w 792145"/>
              <a:gd name="connsiteY41" fmla="*/ 796704 h 832952"/>
              <a:gd name="connsiteX42" fmla="*/ 411899 w 792145"/>
              <a:gd name="connsiteY42" fmla="*/ 814811 h 832952"/>
              <a:gd name="connsiteX43" fmla="*/ 384739 w 792145"/>
              <a:gd name="connsiteY43" fmla="*/ 832918 h 832952"/>
              <a:gd name="connsiteX44" fmla="*/ 375685 w 792145"/>
              <a:gd name="connsiteY44" fmla="*/ 787651 h 832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92145" h="832952">
                <a:moveTo>
                  <a:pt x="375685" y="787651"/>
                </a:moveTo>
                <a:lnTo>
                  <a:pt x="375685" y="787651"/>
                </a:lnTo>
                <a:cubicBezTo>
                  <a:pt x="384739" y="763508"/>
                  <a:pt x="394034" y="739455"/>
                  <a:pt x="402846" y="715223"/>
                </a:cubicBezTo>
                <a:cubicBezTo>
                  <a:pt x="406107" y="706255"/>
                  <a:pt x="411899" y="697606"/>
                  <a:pt x="411899" y="688063"/>
                </a:cubicBezTo>
                <a:cubicBezTo>
                  <a:pt x="411899" y="666724"/>
                  <a:pt x="416898" y="640748"/>
                  <a:pt x="402846" y="624689"/>
                </a:cubicBezTo>
                <a:cubicBezTo>
                  <a:pt x="390758" y="610874"/>
                  <a:pt x="366632" y="618653"/>
                  <a:pt x="348525" y="615635"/>
                </a:cubicBezTo>
                <a:cubicBezTo>
                  <a:pt x="339471" y="609599"/>
                  <a:pt x="329058" y="605222"/>
                  <a:pt x="321364" y="597528"/>
                </a:cubicBezTo>
                <a:cubicBezTo>
                  <a:pt x="313670" y="589834"/>
                  <a:pt x="310223" y="578727"/>
                  <a:pt x="303257" y="570368"/>
                </a:cubicBezTo>
                <a:cubicBezTo>
                  <a:pt x="295060" y="560532"/>
                  <a:pt x="284294" y="553043"/>
                  <a:pt x="276097" y="543207"/>
                </a:cubicBezTo>
                <a:cubicBezTo>
                  <a:pt x="238376" y="497941"/>
                  <a:pt x="280622" y="531135"/>
                  <a:pt x="230830" y="497940"/>
                </a:cubicBezTo>
                <a:cubicBezTo>
                  <a:pt x="198955" y="450129"/>
                  <a:pt x="228913" y="488536"/>
                  <a:pt x="176509" y="443619"/>
                </a:cubicBezTo>
                <a:cubicBezTo>
                  <a:pt x="166788" y="435287"/>
                  <a:pt x="159184" y="424656"/>
                  <a:pt x="149348" y="416459"/>
                </a:cubicBezTo>
                <a:cubicBezTo>
                  <a:pt x="125946" y="396958"/>
                  <a:pt x="122250" y="398373"/>
                  <a:pt x="95028" y="389299"/>
                </a:cubicBezTo>
                <a:cubicBezTo>
                  <a:pt x="85974" y="383263"/>
                  <a:pt x="76226" y="378158"/>
                  <a:pt x="67867" y="371192"/>
                </a:cubicBezTo>
                <a:cubicBezTo>
                  <a:pt x="42650" y="350178"/>
                  <a:pt x="33525" y="334455"/>
                  <a:pt x="13546" y="307817"/>
                </a:cubicBezTo>
                <a:cubicBezTo>
                  <a:pt x="-7852" y="243620"/>
                  <a:pt x="-842" y="276209"/>
                  <a:pt x="13546" y="153908"/>
                </a:cubicBezTo>
                <a:cubicBezTo>
                  <a:pt x="14661" y="144430"/>
                  <a:pt x="18332" y="135284"/>
                  <a:pt x="22600" y="126748"/>
                </a:cubicBezTo>
                <a:cubicBezTo>
                  <a:pt x="27466" y="117016"/>
                  <a:pt x="34671" y="108641"/>
                  <a:pt x="40707" y="99588"/>
                </a:cubicBezTo>
                <a:cubicBezTo>
                  <a:pt x="45759" y="79379"/>
                  <a:pt x="52085" y="42942"/>
                  <a:pt x="67867" y="27160"/>
                </a:cubicBezTo>
                <a:cubicBezTo>
                  <a:pt x="74615" y="20412"/>
                  <a:pt x="86492" y="22374"/>
                  <a:pt x="95028" y="18106"/>
                </a:cubicBezTo>
                <a:cubicBezTo>
                  <a:pt x="104760" y="13240"/>
                  <a:pt x="113135" y="6035"/>
                  <a:pt x="122188" y="0"/>
                </a:cubicBezTo>
                <a:cubicBezTo>
                  <a:pt x="200651" y="3018"/>
                  <a:pt x="279243" y="3651"/>
                  <a:pt x="357578" y="9053"/>
                </a:cubicBezTo>
                <a:cubicBezTo>
                  <a:pt x="378825" y="10518"/>
                  <a:pt x="409089" y="31921"/>
                  <a:pt x="420952" y="45267"/>
                </a:cubicBezTo>
                <a:cubicBezTo>
                  <a:pt x="435410" y="61532"/>
                  <a:pt x="457166" y="99588"/>
                  <a:pt x="457166" y="99588"/>
                </a:cubicBezTo>
                <a:cubicBezTo>
                  <a:pt x="454148" y="132784"/>
                  <a:pt x="455097" y="166583"/>
                  <a:pt x="448113" y="199176"/>
                </a:cubicBezTo>
                <a:cubicBezTo>
                  <a:pt x="445833" y="209815"/>
                  <a:pt x="430006" y="215455"/>
                  <a:pt x="430006" y="226336"/>
                </a:cubicBezTo>
                <a:cubicBezTo>
                  <a:pt x="430006" y="261073"/>
                  <a:pt x="455405" y="264100"/>
                  <a:pt x="475273" y="280657"/>
                </a:cubicBezTo>
                <a:cubicBezTo>
                  <a:pt x="485109" y="288854"/>
                  <a:pt x="491577" y="301031"/>
                  <a:pt x="502434" y="307817"/>
                </a:cubicBezTo>
                <a:cubicBezTo>
                  <a:pt x="562149" y="345138"/>
                  <a:pt x="541889" y="302002"/>
                  <a:pt x="602022" y="362138"/>
                </a:cubicBezTo>
                <a:cubicBezTo>
                  <a:pt x="636876" y="396993"/>
                  <a:pt x="618529" y="382197"/>
                  <a:pt x="656343" y="407405"/>
                </a:cubicBezTo>
                <a:cubicBezTo>
                  <a:pt x="662378" y="416459"/>
                  <a:pt x="669583" y="424834"/>
                  <a:pt x="674449" y="434566"/>
                </a:cubicBezTo>
                <a:cubicBezTo>
                  <a:pt x="678717" y="443102"/>
                  <a:pt x="678209" y="453786"/>
                  <a:pt x="683503" y="461726"/>
                </a:cubicBezTo>
                <a:cubicBezTo>
                  <a:pt x="690605" y="472379"/>
                  <a:pt x="703221" y="478468"/>
                  <a:pt x="710663" y="488887"/>
                </a:cubicBezTo>
                <a:cubicBezTo>
                  <a:pt x="718507" y="499869"/>
                  <a:pt x="723453" y="512696"/>
                  <a:pt x="728770" y="525101"/>
                </a:cubicBezTo>
                <a:cubicBezTo>
                  <a:pt x="732529" y="533872"/>
                  <a:pt x="731862" y="544809"/>
                  <a:pt x="737824" y="552261"/>
                </a:cubicBezTo>
                <a:cubicBezTo>
                  <a:pt x="744621" y="560757"/>
                  <a:pt x="755931" y="564332"/>
                  <a:pt x="764984" y="570368"/>
                </a:cubicBezTo>
                <a:cubicBezTo>
                  <a:pt x="746878" y="624687"/>
                  <a:pt x="752913" y="576404"/>
                  <a:pt x="783091" y="606582"/>
                </a:cubicBezTo>
                <a:cubicBezTo>
                  <a:pt x="789839" y="613330"/>
                  <a:pt x="789127" y="624689"/>
                  <a:pt x="792145" y="633742"/>
                </a:cubicBezTo>
                <a:cubicBezTo>
                  <a:pt x="786109" y="657885"/>
                  <a:pt x="790571" y="687570"/>
                  <a:pt x="774038" y="706170"/>
                </a:cubicBezTo>
                <a:cubicBezTo>
                  <a:pt x="761842" y="719890"/>
                  <a:pt x="733532" y="703135"/>
                  <a:pt x="719717" y="715223"/>
                </a:cubicBezTo>
                <a:cubicBezTo>
                  <a:pt x="660095" y="767392"/>
                  <a:pt x="739197" y="766069"/>
                  <a:pt x="674449" y="787651"/>
                </a:cubicBezTo>
                <a:cubicBezTo>
                  <a:pt x="657035" y="793456"/>
                  <a:pt x="638236" y="793686"/>
                  <a:pt x="620129" y="796704"/>
                </a:cubicBezTo>
                <a:cubicBezTo>
                  <a:pt x="523706" y="828846"/>
                  <a:pt x="678055" y="780095"/>
                  <a:pt x="411899" y="814811"/>
                </a:cubicBezTo>
                <a:cubicBezTo>
                  <a:pt x="401110" y="816218"/>
                  <a:pt x="394471" y="828052"/>
                  <a:pt x="384739" y="832918"/>
                </a:cubicBezTo>
                <a:cubicBezTo>
                  <a:pt x="382040" y="834268"/>
                  <a:pt x="377194" y="795195"/>
                  <a:pt x="375685" y="787651"/>
                </a:cubicBezTo>
                <a:close/>
              </a:path>
            </a:pathLst>
          </a:custGeom>
          <a:ln w="571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9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6047715" y="4354717"/>
            <a:ext cx="428539" cy="506994"/>
          </a:xfrm>
          <a:custGeom>
            <a:avLst/>
            <a:gdLst>
              <a:gd name="connsiteX0" fmla="*/ 144855 w 428539"/>
              <a:gd name="connsiteY0" fmla="*/ 0 h 506994"/>
              <a:gd name="connsiteX1" fmla="*/ 144855 w 428539"/>
              <a:gd name="connsiteY1" fmla="*/ 0 h 506994"/>
              <a:gd name="connsiteX2" fmla="*/ 54321 w 428539"/>
              <a:gd name="connsiteY2" fmla="*/ 117695 h 506994"/>
              <a:gd name="connsiteX3" fmla="*/ 36214 w 428539"/>
              <a:gd name="connsiteY3" fmla="*/ 144855 h 506994"/>
              <a:gd name="connsiteX4" fmla="*/ 27160 w 428539"/>
              <a:gd name="connsiteY4" fmla="*/ 271604 h 506994"/>
              <a:gd name="connsiteX5" fmla="*/ 18107 w 428539"/>
              <a:gd name="connsiteY5" fmla="*/ 298764 h 506994"/>
              <a:gd name="connsiteX6" fmla="*/ 0 w 428539"/>
              <a:gd name="connsiteY6" fmla="*/ 434566 h 506994"/>
              <a:gd name="connsiteX7" fmla="*/ 81481 w 428539"/>
              <a:gd name="connsiteY7" fmla="*/ 479833 h 506994"/>
              <a:gd name="connsiteX8" fmla="*/ 108641 w 428539"/>
              <a:gd name="connsiteY8" fmla="*/ 506994 h 506994"/>
              <a:gd name="connsiteX9" fmla="*/ 172016 w 428539"/>
              <a:gd name="connsiteY9" fmla="*/ 497940 h 506994"/>
              <a:gd name="connsiteX10" fmla="*/ 280657 w 428539"/>
              <a:gd name="connsiteY10" fmla="*/ 488887 h 506994"/>
              <a:gd name="connsiteX11" fmla="*/ 298764 w 428539"/>
              <a:gd name="connsiteY11" fmla="*/ 461727 h 506994"/>
              <a:gd name="connsiteX12" fmla="*/ 325925 w 428539"/>
              <a:gd name="connsiteY12" fmla="*/ 452673 h 506994"/>
              <a:gd name="connsiteX13" fmla="*/ 380245 w 428539"/>
              <a:gd name="connsiteY13" fmla="*/ 416459 h 506994"/>
              <a:gd name="connsiteX14" fmla="*/ 398352 w 428539"/>
              <a:gd name="connsiteY14" fmla="*/ 371192 h 506994"/>
              <a:gd name="connsiteX15" fmla="*/ 425513 w 428539"/>
              <a:gd name="connsiteY15" fmla="*/ 353085 h 506994"/>
              <a:gd name="connsiteX16" fmla="*/ 389299 w 428539"/>
              <a:gd name="connsiteY16" fmla="*/ 289711 h 506994"/>
              <a:gd name="connsiteX17" fmla="*/ 316871 w 428539"/>
              <a:gd name="connsiteY17" fmla="*/ 226336 h 506994"/>
              <a:gd name="connsiteX18" fmla="*/ 262550 w 428539"/>
              <a:gd name="connsiteY18" fmla="*/ 181069 h 506994"/>
              <a:gd name="connsiteX19" fmla="*/ 217283 w 428539"/>
              <a:gd name="connsiteY19" fmla="*/ 126748 h 506994"/>
              <a:gd name="connsiteX20" fmla="*/ 153909 w 428539"/>
              <a:gd name="connsiteY20" fmla="*/ 54321 h 506994"/>
              <a:gd name="connsiteX21" fmla="*/ 144855 w 428539"/>
              <a:gd name="connsiteY21" fmla="*/ 0 h 506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8539" h="506994">
                <a:moveTo>
                  <a:pt x="144855" y="0"/>
                </a:moveTo>
                <a:lnTo>
                  <a:pt x="144855" y="0"/>
                </a:lnTo>
                <a:cubicBezTo>
                  <a:pt x="76371" y="79899"/>
                  <a:pt x="105970" y="40222"/>
                  <a:pt x="54321" y="117695"/>
                </a:cubicBezTo>
                <a:lnTo>
                  <a:pt x="36214" y="144855"/>
                </a:lnTo>
                <a:cubicBezTo>
                  <a:pt x="33196" y="187105"/>
                  <a:pt x="32109" y="229537"/>
                  <a:pt x="27160" y="271604"/>
                </a:cubicBezTo>
                <a:cubicBezTo>
                  <a:pt x="26045" y="281082"/>
                  <a:pt x="19368" y="289305"/>
                  <a:pt x="18107" y="298764"/>
                </a:cubicBezTo>
                <a:cubicBezTo>
                  <a:pt x="-1585" y="446454"/>
                  <a:pt x="23130" y="365174"/>
                  <a:pt x="0" y="434566"/>
                </a:cubicBezTo>
                <a:cubicBezTo>
                  <a:pt x="19439" y="492888"/>
                  <a:pt x="-6769" y="439719"/>
                  <a:pt x="81481" y="479833"/>
                </a:cubicBezTo>
                <a:cubicBezTo>
                  <a:pt x="93137" y="485131"/>
                  <a:pt x="99588" y="497940"/>
                  <a:pt x="108641" y="506994"/>
                </a:cubicBezTo>
                <a:cubicBezTo>
                  <a:pt x="129766" y="503976"/>
                  <a:pt x="150794" y="500174"/>
                  <a:pt x="172016" y="497940"/>
                </a:cubicBezTo>
                <a:cubicBezTo>
                  <a:pt x="208156" y="494136"/>
                  <a:pt x="245716" y="498870"/>
                  <a:pt x="280657" y="488887"/>
                </a:cubicBezTo>
                <a:cubicBezTo>
                  <a:pt x="291119" y="485898"/>
                  <a:pt x="290267" y="468524"/>
                  <a:pt x="298764" y="461727"/>
                </a:cubicBezTo>
                <a:cubicBezTo>
                  <a:pt x="306216" y="455765"/>
                  <a:pt x="317583" y="457308"/>
                  <a:pt x="325925" y="452673"/>
                </a:cubicBezTo>
                <a:cubicBezTo>
                  <a:pt x="344948" y="442104"/>
                  <a:pt x="380245" y="416459"/>
                  <a:pt x="380245" y="416459"/>
                </a:cubicBezTo>
                <a:cubicBezTo>
                  <a:pt x="386281" y="401370"/>
                  <a:pt x="388906" y="384416"/>
                  <a:pt x="398352" y="371192"/>
                </a:cubicBezTo>
                <a:cubicBezTo>
                  <a:pt x="404677" y="362338"/>
                  <a:pt x="422524" y="363547"/>
                  <a:pt x="425513" y="353085"/>
                </a:cubicBezTo>
                <a:cubicBezTo>
                  <a:pt x="437148" y="312364"/>
                  <a:pt x="413124" y="305595"/>
                  <a:pt x="389299" y="289711"/>
                </a:cubicBezTo>
                <a:cubicBezTo>
                  <a:pt x="337997" y="212756"/>
                  <a:pt x="422493" y="331958"/>
                  <a:pt x="316871" y="226336"/>
                </a:cubicBezTo>
                <a:cubicBezTo>
                  <a:pt x="282017" y="191482"/>
                  <a:pt x="300364" y="206278"/>
                  <a:pt x="262550" y="181069"/>
                </a:cubicBezTo>
                <a:cubicBezTo>
                  <a:pt x="197847" y="84017"/>
                  <a:pt x="298609" y="231311"/>
                  <a:pt x="217283" y="126748"/>
                </a:cubicBezTo>
                <a:cubicBezTo>
                  <a:pt x="170633" y="66770"/>
                  <a:pt x="201376" y="82802"/>
                  <a:pt x="153909" y="54321"/>
                </a:cubicBezTo>
                <a:cubicBezTo>
                  <a:pt x="148123" y="50849"/>
                  <a:pt x="146364" y="9054"/>
                  <a:pt x="144855" y="0"/>
                </a:cubicBezTo>
                <a:close/>
              </a:path>
            </a:pathLst>
          </a:custGeom>
          <a:solidFill>
            <a:srgbClr val="00B0F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srgbClr val="FF0000"/>
                </a:solidFill>
              </a:rPr>
              <a:t>10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34978" y="0"/>
            <a:ext cx="2604931" cy="685800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2. Argentina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3. Chile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4. Peru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5. Colombia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6. Ecuador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7. </a:t>
            </a:r>
            <a:r>
              <a:rPr lang="en-IN" sz="2400" dirty="0" err="1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Venujula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8. Bolivia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9. Prague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10.Urugwe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11. Guyana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endParaRPr lang="en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12. Surinam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13. French </a:t>
            </a:r>
            <a:r>
              <a:rPr lang="en-IN" sz="2400" dirty="0" err="1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Gulana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endParaRPr lang="en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52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" dur="10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0" fill="hold"/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8" dur="1000"/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1000" fill="hold"/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 fill="hold"/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4" dur="1000"/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9647"/>
            <a:ext cx="9514048" cy="4841508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3378467" y="3349592"/>
            <a:ext cx="105878" cy="6737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/>
          <p:cNvSpPr txBox="1"/>
          <p:nvPr/>
        </p:nvSpPr>
        <p:spPr>
          <a:xfrm>
            <a:off x="3358916" y="314171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</a:t>
            </a:r>
            <a:endParaRPr lang="en-IN" dirty="0"/>
          </a:p>
        </p:txBody>
      </p:sp>
      <p:sp>
        <p:nvSpPr>
          <p:cNvPr id="7" name="Oval 6"/>
          <p:cNvSpPr/>
          <p:nvPr/>
        </p:nvSpPr>
        <p:spPr>
          <a:xfrm>
            <a:off x="2982227" y="4262388"/>
            <a:ext cx="105878" cy="6737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2937262" y="407772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2</a:t>
            </a:r>
          </a:p>
        </p:txBody>
      </p:sp>
      <p:sp>
        <p:nvSpPr>
          <p:cNvPr id="9" name="Oval 8"/>
          <p:cNvSpPr/>
          <p:nvPr/>
        </p:nvSpPr>
        <p:spPr>
          <a:xfrm>
            <a:off x="2703095" y="4522270"/>
            <a:ext cx="105878" cy="6737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2599066" y="428163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3</a:t>
            </a:r>
          </a:p>
        </p:txBody>
      </p:sp>
      <p:sp>
        <p:nvSpPr>
          <p:cNvPr id="11" name="Oval 10"/>
          <p:cNvSpPr/>
          <p:nvPr/>
        </p:nvSpPr>
        <p:spPr>
          <a:xfrm>
            <a:off x="2493188" y="3511046"/>
            <a:ext cx="105878" cy="6737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2401409" y="324433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4</a:t>
            </a:r>
          </a:p>
        </p:txBody>
      </p:sp>
      <p:sp>
        <p:nvSpPr>
          <p:cNvPr id="13" name="Oval 12"/>
          <p:cNvSpPr/>
          <p:nvPr/>
        </p:nvSpPr>
        <p:spPr>
          <a:xfrm>
            <a:off x="2440249" y="3077289"/>
            <a:ext cx="105878" cy="6737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376428" y="28397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5</a:t>
            </a:r>
          </a:p>
        </p:txBody>
      </p:sp>
      <p:sp>
        <p:nvSpPr>
          <p:cNvPr id="15" name="Oval 14"/>
          <p:cNvSpPr/>
          <p:nvPr/>
        </p:nvSpPr>
        <p:spPr>
          <a:xfrm>
            <a:off x="2390278" y="3231055"/>
            <a:ext cx="105878" cy="6737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TextBox 15"/>
          <p:cNvSpPr txBox="1"/>
          <p:nvPr/>
        </p:nvSpPr>
        <p:spPr>
          <a:xfrm>
            <a:off x="2225585" y="302622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6</a:t>
            </a:r>
          </a:p>
        </p:txBody>
      </p:sp>
      <p:sp>
        <p:nvSpPr>
          <p:cNvPr id="17" name="Oval 16"/>
          <p:cNvSpPr/>
          <p:nvPr/>
        </p:nvSpPr>
        <p:spPr>
          <a:xfrm>
            <a:off x="2740895" y="2948359"/>
            <a:ext cx="105878" cy="6737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TextBox 17"/>
          <p:cNvSpPr txBox="1"/>
          <p:nvPr/>
        </p:nvSpPr>
        <p:spPr>
          <a:xfrm>
            <a:off x="2658130" y="270795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7</a:t>
            </a:r>
          </a:p>
        </p:txBody>
      </p:sp>
      <p:sp>
        <p:nvSpPr>
          <p:cNvPr id="19" name="Oval 18"/>
          <p:cNvSpPr/>
          <p:nvPr/>
        </p:nvSpPr>
        <p:spPr>
          <a:xfrm>
            <a:off x="2773041" y="3579977"/>
            <a:ext cx="105878" cy="6737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2733480" y="33263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8</a:t>
            </a:r>
          </a:p>
        </p:txBody>
      </p:sp>
      <p:sp>
        <p:nvSpPr>
          <p:cNvPr id="21" name="Oval 20"/>
          <p:cNvSpPr/>
          <p:nvPr/>
        </p:nvSpPr>
        <p:spPr>
          <a:xfrm>
            <a:off x="2965799" y="3684960"/>
            <a:ext cx="105878" cy="6737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TextBox 21"/>
          <p:cNvSpPr txBox="1"/>
          <p:nvPr/>
        </p:nvSpPr>
        <p:spPr>
          <a:xfrm>
            <a:off x="2878919" y="34562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9</a:t>
            </a:r>
          </a:p>
        </p:txBody>
      </p:sp>
      <p:sp>
        <p:nvSpPr>
          <p:cNvPr id="23" name="Oval 22"/>
          <p:cNvSpPr/>
          <p:nvPr/>
        </p:nvSpPr>
        <p:spPr>
          <a:xfrm>
            <a:off x="3253626" y="3791872"/>
            <a:ext cx="105878" cy="6737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3208661" y="354473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10</a:t>
            </a:r>
            <a:endParaRPr lang="en-IN" dirty="0"/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2937262" y="2634733"/>
            <a:ext cx="105874" cy="414648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833784" y="238453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11</a:t>
            </a:r>
            <a:endParaRPr lang="en-IN" dirty="0"/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3034879" y="2614101"/>
            <a:ext cx="289236" cy="472106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209950" y="236157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12</a:t>
            </a:r>
            <a:endParaRPr lang="en-IN" dirty="0"/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3096958" y="2839758"/>
            <a:ext cx="460408" cy="288919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438017" y="260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13</a:t>
            </a:r>
            <a:endParaRPr lang="en-IN" dirty="0"/>
          </a:p>
        </p:txBody>
      </p:sp>
      <p:sp>
        <p:nvSpPr>
          <p:cNvPr id="32" name="Rectangle 31"/>
          <p:cNvSpPr/>
          <p:nvPr/>
        </p:nvSpPr>
        <p:spPr>
          <a:xfrm>
            <a:off x="9587069" y="-33445"/>
            <a:ext cx="2604931" cy="685800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1. Brazil</a:t>
            </a:r>
            <a:endParaRPr lang="en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2. Argentina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3. Chile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4. Peru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5. Colombia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6. Ecuador 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7. </a:t>
            </a:r>
            <a:r>
              <a:rPr lang="en-IN" sz="2400" dirty="0" err="1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Venujula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8. Bolivia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9. Prague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10.Urugwe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11. Guyana</a:t>
            </a:r>
            <a:r>
              <a:rPr lang="te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endParaRPr lang="en-IN" sz="2400" dirty="0" smtClean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12. Surinam</a:t>
            </a:r>
            <a:endParaRPr lang="te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13. French </a:t>
            </a:r>
            <a:r>
              <a:rPr lang="en-IN" sz="2400" dirty="0" err="1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Gulana</a:t>
            </a:r>
            <a:r>
              <a:rPr lang="en-IN" sz="2400" dirty="0" smtClean="0">
                <a:solidFill>
                  <a:prstClr val="white"/>
                </a:solidFill>
                <a:latin typeface="Berlin Sans FB" panose="020E0602020502020306" pitchFamily="34" charset="0"/>
                <a:cs typeface="NATS" pitchFamily="2" charset="0"/>
              </a:rPr>
              <a:t> </a:t>
            </a:r>
            <a:endParaRPr lang="en-IN" sz="2400" dirty="0">
              <a:solidFill>
                <a:prstClr val="white"/>
              </a:solidFill>
              <a:latin typeface="Berlin Sans FB" panose="020E0602020502020306" pitchFamily="34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9860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7" fill="hold">
                      <p:stCondLst>
                        <p:cond delay="indefinite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>
                      <p:stCondLst>
                        <p:cond delay="indefinite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5" fill="hold">
                      <p:stCondLst>
                        <p:cond delay="indefinite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9" dur="10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10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10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2" dur="10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7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8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0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5" dur="10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10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7" dur="10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8" dur="10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9" fill="hold">
                      <p:stCondLst>
                        <p:cond delay="indefinite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3" dur="1000" fill="hold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4" dur="1000" fill="hold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5" dur="1000" fill="hold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6" dur="10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7" fill="hold">
                      <p:stCondLst>
                        <p:cond delay="indefinite"/>
                      </p:stCondLst>
                      <p:childTnLst>
                        <p:par>
                          <p:cTn id="468" fill="hold">
                            <p:stCondLst>
                              <p:cond delay="0"/>
                            </p:stCondLst>
                            <p:childTnLst>
                              <p:par>
                                <p:cTn id="4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1" dur="1000" fill="hold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2" dur="1000" fill="hold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3" dur="1000" fill="hold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4" dur="10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5" fill="hold">
                      <p:stCondLst>
                        <p:cond delay="indefinite"/>
                      </p:stCondLst>
                      <p:childTnLst>
                        <p:par>
                          <p:cTn id="476" fill="hold">
                            <p:stCondLst>
                              <p:cond delay="0"/>
                            </p:stCondLst>
                            <p:childTnLst>
                              <p:par>
                                <p:cTn id="4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9" dur="1000" fill="hold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1000" fill="hold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1" dur="1000" fill="hold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2" dur="10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3" fill="hold">
                      <p:stCondLst>
                        <p:cond delay="indefinite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7" dur="1000" fill="hold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8" dur="1000" fill="hold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" dur="1000" fill="hold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0" dur="1000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1" fill="hold">
                      <p:stCondLst>
                        <p:cond delay="indefinite"/>
                      </p:stCondLst>
                      <p:childTnLst>
                        <p:par>
                          <p:cTn id="492" fill="hold">
                            <p:stCondLst>
                              <p:cond delay="0"/>
                            </p:stCondLst>
                            <p:childTnLst>
                              <p:par>
                                <p:cTn id="4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5" dur="1000" fill="hold"/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6" dur="1000" fill="hold"/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7" dur="1000" fill="hold"/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8" dur="1000"/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9" fill="hold">
                      <p:stCondLst>
                        <p:cond delay="indefinite"/>
                      </p:stCondLst>
                      <p:childTnLst>
                        <p:par>
                          <p:cTn id="500" fill="hold">
                            <p:stCondLst>
                              <p:cond delay="0"/>
                            </p:stCondLst>
                            <p:childTnLst>
                              <p:par>
                                <p:cTn id="50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3" dur="1000" fill="hold"/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4" dur="1000" fill="hold"/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" dur="1000" fill="hold"/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6" dur="1000"/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1" dur="1000" fill="hold"/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2" dur="1000" fill="hold"/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3" dur="1000" fill="hold"/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4" dur="1000"/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5" fill="hold">
                      <p:stCondLst>
                        <p:cond delay="indefinite"/>
                      </p:stCondLst>
                      <p:childTnLst>
                        <p:par>
                          <p:cTn id="516" fill="hold">
                            <p:stCondLst>
                              <p:cond delay="0"/>
                            </p:stCondLst>
                            <p:childTnLst>
                              <p:par>
                                <p:cTn id="5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9" dur="1000" fill="hold"/>
                                        <p:tgtEl>
                                          <p:spTgt spid="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0" dur="1000" fill="hold"/>
                                        <p:tgtEl>
                                          <p:spTgt spid="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1" dur="1000" fill="hold"/>
                                        <p:tgtEl>
                                          <p:spTgt spid="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2" dur="1000"/>
                                        <p:tgtEl>
                                          <p:spTgt spid="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3" fill="hold">
                      <p:stCondLst>
                        <p:cond delay="indefinite"/>
                      </p:stCondLst>
                      <p:childTnLst>
                        <p:par>
                          <p:cTn id="524" fill="hold">
                            <p:stCondLst>
                              <p:cond delay="0"/>
                            </p:stCondLst>
                            <p:childTnLst>
                              <p:par>
                                <p:cTn id="5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7" dur="1000" fill="hold"/>
                                        <p:tgtEl>
                                          <p:spTgt spid="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8" dur="1000" fill="hold"/>
                                        <p:tgtEl>
                                          <p:spTgt spid="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9" dur="1000" fill="hold"/>
                                        <p:tgtEl>
                                          <p:spTgt spid="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0" dur="1000"/>
                                        <p:tgtEl>
                                          <p:spTgt spid="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1" fill="hold">
                      <p:stCondLst>
                        <p:cond delay="indefinite"/>
                      </p:stCondLst>
                      <p:childTnLst>
                        <p:par>
                          <p:cTn id="532" fill="hold">
                            <p:stCondLst>
                              <p:cond delay="0"/>
                            </p:stCondLst>
                            <p:childTnLst>
                              <p:par>
                                <p:cTn id="5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5" dur="1000" fill="hold"/>
                                        <p:tgtEl>
                                          <p:spTgt spid="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6" dur="1000" fill="hold"/>
                                        <p:tgtEl>
                                          <p:spTgt spid="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7" dur="1000" fill="hold"/>
                                        <p:tgtEl>
                                          <p:spTgt spid="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8" dur="1000"/>
                                        <p:tgtEl>
                                          <p:spTgt spid="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26" grpId="0"/>
      <p:bldP spid="30" grpId="0"/>
      <p:bldP spid="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73361" y="2552497"/>
            <a:ext cx="951093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amabhadra" panose="02000600000000000000" pitchFamily="2" charset="0"/>
                <a:cs typeface="Ramabhadra" panose="02000600000000000000" pitchFamily="2" charset="0"/>
              </a:rPr>
              <a:t>Important Countries</a:t>
            </a:r>
            <a:endParaRPr lang="en-US" sz="96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82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1895" y="635268"/>
            <a:ext cx="6914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 1. The country where Bandung conference held ( Indonesia) 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1894" y="1268931"/>
            <a:ext cx="7066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 2. The country where may 4</a:t>
            </a:r>
            <a:r>
              <a:rPr lang="en-IN" sz="2400" baseline="30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th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 movement took place ( China) 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7021" y="1902594"/>
            <a:ext cx="6872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3. The country where October revolution took place ( Russia)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7021" y="2579571"/>
            <a:ext cx="52164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4. The only colony of France in Asia (Vietnam)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0570" y="3256548"/>
            <a:ext cx="70278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5. The country where headquarter of </a:t>
            </a:r>
            <a:r>
              <a:rPr lang="en-IN" sz="2400" dirty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UNO situated( 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America )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7021" y="3890211"/>
            <a:ext cx="7127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6. The country where headquarter of NATO located ( Belgium )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7021" y="4567188"/>
            <a:ext cx="5469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7. The leading country of Triple Entente ( Britain )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7021" y="5244165"/>
            <a:ext cx="4748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8. The leader of Triple Alliance (Germany)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7094" y="5907117"/>
            <a:ext cx="4844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9. Independent country in Africa (Ethiopia)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246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49" y="770021"/>
            <a:ext cx="10346288" cy="5265018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8572949" y="3402530"/>
            <a:ext cx="96254" cy="9625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39394" y="3288269"/>
            <a:ext cx="1218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prstClr val="black"/>
                </a:solidFill>
              </a:rPr>
              <a:t>1</a:t>
            </a:r>
            <a:r>
              <a:rPr lang="en-IN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  <a:r>
              <a:rPr lang="en-IN" dirty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Indonesia</a:t>
            </a:r>
            <a:endParaRPr lang="en-IN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8487901" y="2088682"/>
            <a:ext cx="170096" cy="1251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4556" y="2029145"/>
            <a:ext cx="963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prstClr val="black"/>
                </a:solidFill>
              </a:rPr>
              <a:t>2</a:t>
            </a:r>
            <a:r>
              <a:rPr lang="en-IN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  <a:r>
              <a:rPr lang="en-IN" dirty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China</a:t>
            </a:r>
            <a:r>
              <a:rPr lang="en-IN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endParaRPr lang="en-IN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7988968" y="1260909"/>
            <a:ext cx="231007" cy="18288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10138" y="1182469"/>
            <a:ext cx="901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3.</a:t>
            </a:r>
            <a:r>
              <a:rPr lang="en-IN" dirty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Russia</a:t>
            </a:r>
            <a:endParaRPr lang="en-IN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8751733" y="2916454"/>
            <a:ext cx="82530" cy="1251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69203" y="2760118"/>
            <a:ext cx="1117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prstClr val="black"/>
                </a:solidFill>
              </a:rPr>
              <a:t>4</a:t>
            </a:r>
            <a:r>
              <a:rPr lang="en-IN" dirty="0" smtClean="0">
                <a:solidFill>
                  <a:prstClr val="black"/>
                </a:solidFill>
              </a:rPr>
              <a:t>.</a:t>
            </a:r>
            <a:r>
              <a:rPr lang="en-IN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Vietnam</a:t>
            </a:r>
            <a:endParaRPr lang="en-IN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2829827" y="2029145"/>
            <a:ext cx="173255" cy="18466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29827" y="1904016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prstClr val="black"/>
                </a:solidFill>
              </a:rPr>
              <a:t>5</a:t>
            </a:r>
            <a:r>
              <a:rPr lang="en-IN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  <a:r>
              <a:rPr lang="en-IN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 America</a:t>
            </a:r>
            <a:endParaRPr lang="en-IN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5794408" y="1732547"/>
            <a:ext cx="77003" cy="8662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83480" y="1719350"/>
            <a:ext cx="1067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prstClr val="black"/>
                </a:solidFill>
              </a:rPr>
              <a:t>6.</a:t>
            </a:r>
            <a:r>
              <a:rPr lang="en-IN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Belgium</a:t>
            </a:r>
            <a:endParaRPr lang="en-IN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630779" y="1551801"/>
            <a:ext cx="67377" cy="84494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92951" y="1367135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7.</a:t>
            </a:r>
            <a:r>
              <a:rPr lang="en-IN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Britain</a:t>
            </a:r>
            <a:endParaRPr lang="en-IN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5991293" y="1636295"/>
            <a:ext cx="486944" cy="8305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336968" y="1451629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8.</a:t>
            </a:r>
            <a:r>
              <a:rPr lang="en-IN" dirty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Germany</a:t>
            </a:r>
            <a:r>
              <a:rPr lang="en-IN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endParaRPr lang="en-IN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6689558" y="2979018"/>
            <a:ext cx="114044" cy="6256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37033" y="2710479"/>
            <a:ext cx="1096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9.</a:t>
            </a:r>
            <a:r>
              <a:rPr lang="en-IN" dirty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Ethopia</a:t>
            </a:r>
            <a:r>
              <a:rPr lang="en-IN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endParaRPr lang="en-IN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23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19" grpId="0"/>
      <p:bldP spid="20" grpId="0" animBg="1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0570" y="283772"/>
            <a:ext cx="5444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10.  The country which ruled Angola ( Portugal ) 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0570" y="908166"/>
            <a:ext cx="5142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11.  The country which ruled Nigeria  ( Britain ) 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7021" y="1571118"/>
            <a:ext cx="5549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12. The leading country of socialist block ( Russia)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0570" y="2945976"/>
            <a:ext cx="53816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14. The separate state for Jews people ( Israel  )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7822" y="3557239"/>
            <a:ext cx="8040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15. The country which was not influenced by Great depression ( Russia )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0570" y="4880408"/>
            <a:ext cx="6561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17. The country where Hiroshima, Nagasaki cities ( Japan )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8167" y="5494406"/>
            <a:ext cx="9355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18. The country which has The word ‘ Gender ‘ in its constitution preamble (Nepal)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0570" y="2234070"/>
            <a:ext cx="6048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13. The leading country of capitalist block ( America )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0570" y="4220191"/>
            <a:ext cx="91454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16. The country which was influenced very high by Great depression  ( Germany )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47021" y="6105669"/>
            <a:ext cx="91727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19. </a:t>
            </a:r>
            <a:r>
              <a:rPr lang="en-IN" sz="2400" dirty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The country which has The word ‘ 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Peace </a:t>
            </a:r>
            <a:r>
              <a:rPr lang="en-IN" sz="2400" dirty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‘ in its constitution preamble 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(Japan)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357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9" grpId="0"/>
      <p:bldP spid="10" grpId="0"/>
      <p:bldP spid="11" grpId="0"/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49" y="770021"/>
            <a:ext cx="10346288" cy="5265018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H="1">
            <a:off x="5060887" y="2172832"/>
            <a:ext cx="434566" cy="2353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995447" y="2223556"/>
            <a:ext cx="1218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prstClr val="black"/>
                </a:solidFill>
              </a:rPr>
              <a:t>10.</a:t>
            </a:r>
            <a:r>
              <a:rPr lang="en-IN" dirty="0">
                <a:solidFill>
                  <a:prstClr val="black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smtClean="0">
                <a:solidFill>
                  <a:prstClr val="black"/>
                </a:solidFill>
                <a:latin typeface="NATS" pitchFamily="2" charset="0"/>
                <a:cs typeface="NATS" pitchFamily="2" charset="0"/>
              </a:rPr>
              <a:t>Portugal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5278170" y="1447749"/>
            <a:ext cx="416459" cy="980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526918" y="1361163"/>
            <a:ext cx="1023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prstClr val="black"/>
                </a:solidFill>
              </a:rPr>
              <a:t>11.</a:t>
            </a:r>
            <a:r>
              <a:rPr lang="en-IN" dirty="0" smtClean="0">
                <a:solidFill>
                  <a:prstClr val="black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smtClean="0">
                <a:solidFill>
                  <a:prstClr val="black"/>
                </a:solidFill>
                <a:latin typeface="NATS" pitchFamily="2" charset="0"/>
                <a:cs typeface="NATS" pitchFamily="2" charset="0"/>
              </a:rPr>
              <a:t>Britain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7858408" y="1285592"/>
            <a:ext cx="153909" cy="16215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66974" y="1094783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prstClr val="black"/>
                </a:solidFill>
              </a:rPr>
              <a:t>12.</a:t>
            </a:r>
            <a:r>
              <a:rPr lang="en-IN" dirty="0" smtClean="0">
                <a:solidFill>
                  <a:prstClr val="black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smtClean="0">
                <a:solidFill>
                  <a:prstClr val="black"/>
                </a:solidFill>
                <a:latin typeface="NATS" pitchFamily="2" charset="0"/>
                <a:cs typeface="NATS" pitchFamily="2" charset="0"/>
              </a:rPr>
              <a:t>Russia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2578728" y="2035975"/>
            <a:ext cx="153909" cy="16215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78728" y="1854224"/>
            <a:ext cx="1239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prstClr val="black"/>
                </a:solidFill>
              </a:rPr>
              <a:t>13.</a:t>
            </a:r>
            <a:r>
              <a:rPr lang="en-IN" dirty="0" smtClean="0">
                <a:solidFill>
                  <a:prstClr val="black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smtClean="0">
                <a:solidFill>
                  <a:prstClr val="black"/>
                </a:solidFill>
                <a:latin typeface="NATS" pitchFamily="2" charset="0"/>
                <a:cs typeface="NATS" pitchFamily="2" charset="0"/>
              </a:rPr>
              <a:t>America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6218222" y="2408222"/>
            <a:ext cx="434566" cy="2353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217079" y="252591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prstClr val="black"/>
                </a:solidFill>
              </a:rPr>
              <a:t>14.</a:t>
            </a:r>
            <a:r>
              <a:rPr lang="en-IN" dirty="0" smtClean="0">
                <a:solidFill>
                  <a:prstClr val="black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smtClean="0">
                <a:solidFill>
                  <a:prstClr val="black"/>
                </a:solidFill>
                <a:latin typeface="NATS" pitchFamily="2" charset="0"/>
                <a:cs typeface="NATS" pitchFamily="2" charset="0"/>
              </a:rPr>
              <a:t>Israel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88498" y="1308037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prstClr val="black"/>
                </a:solidFill>
              </a:rPr>
              <a:t>15.</a:t>
            </a:r>
            <a:r>
              <a:rPr lang="en-IN" dirty="0" smtClean="0">
                <a:solidFill>
                  <a:prstClr val="black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smtClean="0">
                <a:solidFill>
                  <a:prstClr val="black"/>
                </a:solidFill>
                <a:latin typeface="NATS" pitchFamily="2" charset="0"/>
                <a:cs typeface="NATS" pitchFamily="2" charset="0"/>
              </a:rPr>
              <a:t>Russia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5991293" y="1730495"/>
            <a:ext cx="36424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173413" y="1499756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prstClr val="black"/>
                </a:solidFill>
              </a:rPr>
              <a:t>16.</a:t>
            </a:r>
            <a:r>
              <a:rPr lang="en-IN" dirty="0" smtClean="0">
                <a:solidFill>
                  <a:prstClr val="black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smtClean="0">
                <a:solidFill>
                  <a:prstClr val="black"/>
                </a:solidFill>
                <a:latin typeface="NATS" pitchFamily="2" charset="0"/>
                <a:cs typeface="NATS" pitchFamily="2" charset="0"/>
              </a:rPr>
              <a:t>Germany</a:t>
            </a:r>
            <a:endParaRPr lang="en-IN" dirty="0">
              <a:solidFill>
                <a:prstClr val="black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9279802" y="1854224"/>
            <a:ext cx="552261" cy="553998"/>
            <a:chOff x="9279802" y="1854224"/>
            <a:chExt cx="552261" cy="553998"/>
          </a:xfrm>
        </p:grpSpPr>
        <p:cxnSp>
          <p:nvCxnSpPr>
            <p:cNvPr id="21" name="Straight Arrow Connector 20"/>
            <p:cNvCxnSpPr/>
            <p:nvPr/>
          </p:nvCxnSpPr>
          <p:spPr>
            <a:xfrm>
              <a:off x="9316016" y="1854224"/>
              <a:ext cx="516047" cy="18175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V="1">
              <a:off x="9279802" y="2035975"/>
              <a:ext cx="534154" cy="37224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9574039" y="1932387"/>
            <a:ext cx="106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prstClr val="black"/>
                </a:solidFill>
              </a:rPr>
              <a:t>17.</a:t>
            </a:r>
            <a:r>
              <a:rPr lang="en-IN" dirty="0" smtClean="0">
                <a:solidFill>
                  <a:prstClr val="black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smtClean="0">
                <a:solidFill>
                  <a:prstClr val="black"/>
                </a:solidFill>
                <a:latin typeface="NATS" pitchFamily="2" charset="0"/>
                <a:cs typeface="NATS" pitchFamily="2" charset="0"/>
              </a:rPr>
              <a:t>Japan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8012317" y="2444839"/>
            <a:ext cx="131934" cy="8107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823509" y="2222098"/>
            <a:ext cx="1032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prstClr val="black"/>
                </a:solidFill>
              </a:rPr>
              <a:t>18.</a:t>
            </a:r>
            <a:r>
              <a:rPr lang="en-IN" dirty="0" smtClean="0">
                <a:solidFill>
                  <a:prstClr val="black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smtClean="0">
                <a:solidFill>
                  <a:prstClr val="black"/>
                </a:solidFill>
                <a:latin typeface="NATS" pitchFamily="2" charset="0"/>
                <a:cs typeface="NATS" pitchFamily="2" charset="0"/>
              </a:rPr>
              <a:t>Nepal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430130" y="2117053"/>
            <a:ext cx="106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prstClr val="black"/>
                </a:solidFill>
              </a:rPr>
              <a:t>19.</a:t>
            </a:r>
            <a:r>
              <a:rPr lang="en-IN" dirty="0" smtClean="0">
                <a:solidFill>
                  <a:prstClr val="black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smtClean="0">
                <a:solidFill>
                  <a:prstClr val="black"/>
                </a:solidFill>
                <a:latin typeface="NATS" pitchFamily="2" charset="0"/>
                <a:cs typeface="NATS" pitchFamily="2" charset="0"/>
              </a:rPr>
              <a:t>Japan</a:t>
            </a:r>
            <a:endParaRPr lang="en-IN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288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 animBg="1"/>
      <p:bldP spid="9" grpId="1" animBg="1"/>
      <p:bldP spid="10" grpId="0"/>
      <p:bldP spid="11" grpId="0" animBg="1"/>
      <p:bldP spid="12" grpId="0"/>
      <p:bldP spid="14" grpId="0"/>
      <p:bldP spid="15" grpId="0"/>
      <p:bldP spid="19" grpId="0"/>
      <p:bldP spid="25" grpId="0"/>
      <p:bldP spid="26" grpId="0" animBg="1"/>
      <p:bldP spid="27" grpId="0"/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62693" y="2805994"/>
            <a:ext cx="942117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amabhadra" panose="02000600000000000000" pitchFamily="2" charset="0"/>
                <a:cs typeface="Ramabhadra" panose="02000600000000000000" pitchFamily="2" charset="0"/>
              </a:rPr>
              <a:t>IMPORTANT CITIES</a:t>
            </a:r>
            <a:endParaRPr lang="en-US" sz="96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4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806" y="86627"/>
            <a:ext cx="9277863" cy="47213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41660" y="5149121"/>
            <a:ext cx="4417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1. </a:t>
            </a:r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The city where UNO headquarters situated</a:t>
            </a:r>
            <a:endParaRPr lang="en-IN" sz="20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1659" y="5719819"/>
            <a:ext cx="5847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2. </a:t>
            </a:r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The city where League of Nations headquarters situated</a:t>
            </a:r>
            <a:endParaRPr lang="en-IN" sz="20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04478" y="5119660"/>
            <a:ext cx="4902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4. </a:t>
            </a:r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The city where may fourth movement occurred</a:t>
            </a:r>
            <a:endParaRPr lang="en-IN" sz="20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04478" y="5675621"/>
            <a:ext cx="50991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5</a:t>
            </a:r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. </a:t>
            </a:r>
            <a:r>
              <a:rPr lang="en-IN" sz="2000" dirty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The city where </a:t>
            </a:r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March eighth movement occurred</a:t>
            </a:r>
            <a:endParaRPr lang="en-IN" sz="20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41659" y="6231583"/>
            <a:ext cx="5306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3</a:t>
            </a:r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. </a:t>
            </a:r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The city where International court of justice situated</a:t>
            </a:r>
            <a:endParaRPr lang="en-IN" sz="20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04477" y="6247417"/>
            <a:ext cx="4649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6</a:t>
            </a:r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. </a:t>
            </a:r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The city where headquarters of NATO situated</a:t>
            </a:r>
            <a:endParaRPr lang="en-IN" sz="20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85373" y="1056993"/>
            <a:ext cx="1026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latin typeface="NATS" pitchFamily="2" charset="0"/>
                <a:cs typeface="NATS" pitchFamily="2" charset="0"/>
              </a:rPr>
              <a:t>1.Newyark</a:t>
            </a:r>
            <a:endParaRPr lang="en-IN" dirty="0">
              <a:latin typeface="NATS" pitchFamily="2" charset="0"/>
              <a:cs typeface="NATS" pitchFamily="2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4052237" y="1164657"/>
            <a:ext cx="558265" cy="77002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5030568" y="1085868"/>
            <a:ext cx="959083" cy="661560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485373" y="1596913"/>
            <a:ext cx="1048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latin typeface="NATS" pitchFamily="2" charset="0"/>
                <a:cs typeface="NATS" pitchFamily="2" charset="0"/>
              </a:rPr>
              <a:t>2.Geneva</a:t>
            </a:r>
            <a:endParaRPr lang="en-IN" dirty="0">
              <a:latin typeface="NATS" pitchFamily="2" charset="0"/>
              <a:cs typeface="NATS" pitchFamily="2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5989651" y="371806"/>
            <a:ext cx="44086" cy="559042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837377" y="214528"/>
            <a:ext cx="1295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latin typeface="NATS" pitchFamily="2" charset="0"/>
                <a:cs typeface="NATS" pitchFamily="2" charset="0"/>
              </a:rPr>
              <a:t>3.The Hague </a:t>
            </a:r>
            <a:endParaRPr lang="en-IN" dirty="0">
              <a:latin typeface="NATS" pitchFamily="2" charset="0"/>
              <a:cs typeface="NATS" pitchFamily="2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8493282" y="934285"/>
            <a:ext cx="44086" cy="394389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8254972" y="759448"/>
            <a:ext cx="936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latin typeface="NATS" pitchFamily="2" charset="0"/>
                <a:cs typeface="NATS" pitchFamily="2" charset="0"/>
              </a:rPr>
              <a:t>4.Bezing </a:t>
            </a:r>
            <a:endParaRPr lang="en-IN" dirty="0">
              <a:latin typeface="NATS" pitchFamily="2" charset="0"/>
              <a:cs typeface="NATS" pitchFamily="2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6547735" y="629384"/>
            <a:ext cx="397684" cy="83864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837864" y="444718"/>
            <a:ext cx="1470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latin typeface="NATS" pitchFamily="2" charset="0"/>
                <a:cs typeface="NATS" pitchFamily="2" charset="0"/>
              </a:rPr>
              <a:t>5.St.Peters burg</a:t>
            </a:r>
            <a:endParaRPr lang="en-IN" dirty="0">
              <a:latin typeface="NATS" pitchFamily="2" charset="0"/>
              <a:cs typeface="NATS" pitchFamily="2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H="1" flipV="1">
            <a:off x="5614269" y="493653"/>
            <a:ext cx="311725" cy="487633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 rot="20237208">
            <a:off x="5026031" y="392458"/>
            <a:ext cx="1010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latin typeface="NATS" pitchFamily="2" charset="0"/>
                <a:cs typeface="NATS" pitchFamily="2" charset="0"/>
              </a:rPr>
              <a:t>6.Brassels </a:t>
            </a:r>
            <a:endParaRPr lang="en-IN" dirty="0"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9567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  <p:bldP spid="21" grpId="0"/>
      <p:bldP spid="24" grpId="0"/>
      <p:bldP spid="26" grpId="0"/>
      <p:bldP spid="30" grpId="0"/>
      <p:bldP spid="3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413" y="115503"/>
            <a:ext cx="9277863" cy="47213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45921" y="5149121"/>
            <a:ext cx="2223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1. </a:t>
            </a:r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Capital city of India</a:t>
            </a:r>
            <a:endParaRPr lang="en-IN" sz="20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45920" y="5644047"/>
            <a:ext cx="2656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2. </a:t>
            </a:r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Capital city of America</a:t>
            </a:r>
            <a:endParaRPr lang="en-IN" sz="20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45919" y="6156402"/>
            <a:ext cx="3025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3.  </a:t>
            </a:r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Capital city of Russia</a:t>
            </a:r>
            <a:endParaRPr lang="en-IN" sz="20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4117" y="5127035"/>
            <a:ext cx="2422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4. </a:t>
            </a:r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Capital city of Japan</a:t>
            </a:r>
            <a:endParaRPr lang="en-IN" sz="20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4117" y="5650433"/>
            <a:ext cx="2493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5.  </a:t>
            </a:r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Capital city of Britain </a:t>
            </a:r>
            <a:endParaRPr lang="en-IN" sz="20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37484" y="6179217"/>
            <a:ext cx="3081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6.  </a:t>
            </a:r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Capital city of Yugoslavia </a:t>
            </a:r>
            <a:endParaRPr lang="en-IN" sz="20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7719461" y="1472665"/>
            <a:ext cx="9625" cy="259882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568058" y="1287999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latin typeface="NATS" pitchFamily="2" charset="0"/>
                <a:cs typeface="NATS" pitchFamily="2" charset="0"/>
              </a:rPr>
              <a:t>1.New Delhi</a:t>
            </a:r>
            <a:endParaRPr lang="en-IN" dirty="0">
              <a:latin typeface="NATS" pitchFamily="2" charset="0"/>
              <a:cs typeface="NATS" pitchFamily="2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887614" y="1439982"/>
            <a:ext cx="414878" cy="49039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179884" y="1287000"/>
            <a:ext cx="1447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latin typeface="NATS" pitchFamily="2" charset="0"/>
                <a:cs typeface="NATS" pitchFamily="2" charset="0"/>
              </a:rPr>
              <a:t>2.Washinghton</a:t>
            </a:r>
            <a:endParaRPr lang="en-IN" dirty="0">
              <a:latin typeface="NATS" pitchFamily="2" charset="0"/>
              <a:cs typeface="NATS" pitchFamily="2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6678328" y="664144"/>
            <a:ext cx="250258" cy="85023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803457" y="479478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latin typeface="NATS" pitchFamily="2" charset="0"/>
                <a:cs typeface="NATS" pitchFamily="2" charset="0"/>
              </a:rPr>
              <a:t>3. </a:t>
            </a:r>
            <a:r>
              <a:rPr lang="en-IN" dirty="0" smtClean="0">
                <a:latin typeface="NATS" pitchFamily="2" charset="0"/>
                <a:cs typeface="NATS" pitchFamily="2" charset="0"/>
              </a:rPr>
              <a:t>Masco</a:t>
            </a:r>
            <a:endParaRPr lang="en-IN" dirty="0">
              <a:latin typeface="NATS" pitchFamily="2" charset="0"/>
              <a:cs typeface="NATS" pitchFamily="2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9078429" y="1407300"/>
            <a:ext cx="460207" cy="65365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9386927" y="1363215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latin typeface="NATS" pitchFamily="2" charset="0"/>
                <a:cs typeface="NATS" pitchFamily="2" charset="0"/>
              </a:rPr>
              <a:t>4.Tokyo</a:t>
            </a:r>
            <a:endParaRPr lang="en-IN" dirty="0">
              <a:latin typeface="NATS" pitchFamily="2" charset="0"/>
              <a:cs typeface="NATS" pitchFamily="2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5311028" y="955816"/>
            <a:ext cx="460921" cy="73956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757831" y="808128"/>
            <a:ext cx="1029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latin typeface="NATS" pitchFamily="2" charset="0"/>
                <a:cs typeface="NATS" pitchFamily="2" charset="0"/>
              </a:rPr>
              <a:t>5. </a:t>
            </a:r>
            <a:r>
              <a:rPr lang="en-IN" dirty="0" smtClean="0">
                <a:latin typeface="NATS" pitchFamily="2" charset="0"/>
                <a:cs typeface="NATS" pitchFamily="2" charset="0"/>
              </a:rPr>
              <a:t>London</a:t>
            </a:r>
            <a:endParaRPr lang="en-IN" dirty="0">
              <a:latin typeface="NATS" pitchFamily="2" charset="0"/>
              <a:cs typeface="NATS" pitchFamily="2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6185835" y="1101229"/>
            <a:ext cx="250258" cy="85023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293541" y="928476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latin typeface="NATS" pitchFamily="2" charset="0"/>
                <a:cs typeface="NATS" pitchFamily="2" charset="0"/>
              </a:rPr>
              <a:t>6. </a:t>
            </a:r>
            <a:r>
              <a:rPr lang="en-IN" dirty="0" smtClean="0">
                <a:latin typeface="NATS" pitchFamily="2" charset="0"/>
                <a:cs typeface="NATS" pitchFamily="2" charset="0"/>
              </a:rPr>
              <a:t>Belgrade</a:t>
            </a:r>
            <a:endParaRPr lang="en-IN" dirty="0">
              <a:latin typeface="NATS" pitchFamily="2" charset="0"/>
              <a:cs typeface="NATS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275209" y="5149121"/>
            <a:ext cx="2223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7</a:t>
            </a:r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. </a:t>
            </a:r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Bandung</a:t>
            </a:r>
            <a:endParaRPr lang="en-IN" sz="20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275209" y="5654171"/>
            <a:ext cx="2223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8</a:t>
            </a:r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. </a:t>
            </a:r>
            <a:r>
              <a:rPr lang="en-IN" sz="20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Taiwan</a:t>
            </a:r>
            <a:endParaRPr lang="en-IN" sz="20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8181174" y="2679893"/>
            <a:ext cx="355388" cy="299868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030331" y="284756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7</a:t>
            </a:r>
            <a:endParaRPr lang="en-IN" dirty="0"/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8822566" y="1784035"/>
            <a:ext cx="697964" cy="2466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369687" y="16730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0461399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21" grpId="0"/>
      <p:bldP spid="25" grpId="0"/>
      <p:bldP spid="29" grpId="0"/>
      <p:bldP spid="31" grpId="0"/>
      <p:bldP spid="11" grpId="0"/>
      <p:bldP spid="3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40825" y="2842207"/>
            <a:ext cx="219162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amabhadra" panose="02000600000000000000" pitchFamily="2" charset="0"/>
                <a:cs typeface="Ramabhadra" panose="02000600000000000000" pitchFamily="2" charset="0"/>
              </a:rPr>
              <a:t>SEAS</a:t>
            </a:r>
            <a:endParaRPr lang="en-US" sz="72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14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413" y="115503"/>
            <a:ext cx="9277863" cy="47213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75716" y="4994121"/>
            <a:ext cx="1449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1. 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Black sea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53501" y="5405357"/>
            <a:ext cx="18582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2. 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Caspian sea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63" y="5848300"/>
            <a:ext cx="17908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3. 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Adriatic sea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86229" y="6325748"/>
            <a:ext cx="2133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4. </a:t>
            </a:r>
            <a:r>
              <a:rPr lang="en-IN" sz="2400" dirty="0" err="1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Meditarian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 sea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4458" y="5005735"/>
            <a:ext cx="1526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5. 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Baltic sea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26647" y="5402663"/>
            <a:ext cx="1555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6. 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White sea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49280" y="5814365"/>
            <a:ext cx="1369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7. 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Red sea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18596" y="6307495"/>
            <a:ext cx="1816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8. 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Arabian sea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50840" y="5030569"/>
            <a:ext cx="1641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9. 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Yellow sea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6491335" y="841972"/>
            <a:ext cx="289711" cy="380246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36190" y="63337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</a:t>
            </a:r>
            <a:endParaRPr lang="en-IN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6907795" y="839694"/>
            <a:ext cx="289711" cy="380246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052650" y="63109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2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6169791" y="856513"/>
            <a:ext cx="268683" cy="380245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304132" y="65819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3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5608529" y="1470860"/>
            <a:ext cx="592856" cy="280604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457686" y="15860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4</a:t>
            </a:r>
            <a:endParaRPr lang="en-IN" dirty="0"/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5904957" y="343597"/>
            <a:ext cx="322076" cy="440481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868105" y="1333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5</a:t>
            </a:r>
            <a:endParaRPr lang="en-IN" dirty="0"/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6618084" y="351368"/>
            <a:ext cx="86932" cy="225606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554173" y="1372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6</a:t>
            </a:r>
            <a:endParaRPr lang="en-IN" dirty="0"/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6304132" y="1815183"/>
            <a:ext cx="425516" cy="402916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136788" y="203343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7</a:t>
            </a:r>
            <a:endParaRPr lang="en-IN" dirty="0"/>
          </a:p>
        </p:txBody>
      </p:sp>
      <p:sp>
        <p:nvSpPr>
          <p:cNvPr id="34" name="Oval 33"/>
          <p:cNvSpPr/>
          <p:nvPr/>
        </p:nvSpPr>
        <p:spPr>
          <a:xfrm>
            <a:off x="7453924" y="2011729"/>
            <a:ext cx="132880" cy="8507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TextBox 34"/>
          <p:cNvSpPr txBox="1"/>
          <p:nvPr/>
        </p:nvSpPr>
        <p:spPr>
          <a:xfrm>
            <a:off x="7341488" y="17886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8</a:t>
            </a:r>
            <a:endParaRPr lang="en-IN" dirty="0"/>
          </a:p>
        </p:txBody>
      </p:sp>
      <p:sp>
        <p:nvSpPr>
          <p:cNvPr id="36" name="Oval 35"/>
          <p:cNvSpPr/>
          <p:nvPr/>
        </p:nvSpPr>
        <p:spPr>
          <a:xfrm>
            <a:off x="8772903" y="1621119"/>
            <a:ext cx="132880" cy="8507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TextBox 36"/>
          <p:cNvSpPr txBox="1"/>
          <p:nvPr/>
        </p:nvSpPr>
        <p:spPr>
          <a:xfrm>
            <a:off x="8772903" y="142941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9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50840" y="5498517"/>
            <a:ext cx="16193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10. 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North sea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 flipH="1" flipV="1">
            <a:off x="5675112" y="563837"/>
            <a:ext cx="202394" cy="314602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522036" y="31805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10</a:t>
            </a:r>
            <a:endParaRPr lang="en-IN" dirty="0"/>
          </a:p>
        </p:txBody>
      </p:sp>
      <p:sp>
        <p:nvSpPr>
          <p:cNvPr id="42" name="TextBox 41"/>
          <p:cNvSpPr txBox="1"/>
          <p:nvPr/>
        </p:nvSpPr>
        <p:spPr>
          <a:xfrm>
            <a:off x="8278092" y="5960182"/>
            <a:ext cx="1959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11. </a:t>
            </a:r>
            <a:r>
              <a:rPr lang="en-IN" sz="2400" dirty="0" err="1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Karabian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 sea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3741228" y="1955350"/>
            <a:ext cx="658756" cy="176360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247924" y="170684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751718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4" grpId="0"/>
      <p:bldP spid="16" grpId="0"/>
      <p:bldP spid="19" grpId="0"/>
      <p:bldP spid="23" grpId="0"/>
      <p:bldP spid="26" grpId="0"/>
      <p:bldP spid="29" grpId="0"/>
      <p:bldP spid="33" grpId="0"/>
      <p:bldP spid="34" grpId="0" animBg="1"/>
      <p:bldP spid="35" grpId="0"/>
      <p:bldP spid="36" grpId="0" animBg="1"/>
      <p:bldP spid="37" grpId="0"/>
      <p:bldP spid="38" grpId="0"/>
      <p:bldP spid="41" grpId="0"/>
      <p:bldP spid="42" grpId="0"/>
      <p:bldP spid="4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94414" y="2842207"/>
            <a:ext cx="648446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amabhadra" panose="02000600000000000000" pitchFamily="2" charset="0"/>
                <a:cs typeface="Ramabhadra" panose="02000600000000000000" pitchFamily="2" charset="0"/>
              </a:rPr>
              <a:t>STRAITS - GULFS</a:t>
            </a:r>
            <a:endParaRPr lang="en-US" sz="72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76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413" y="115503"/>
            <a:ext cx="9277863" cy="47213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1001" y="5142492"/>
            <a:ext cx="5809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1. 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The strait separate India from </a:t>
            </a:r>
            <a:r>
              <a:rPr lang="en-IN" sz="2400" dirty="0" err="1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Srilanka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 ( Palk Strait)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729" y="6186702"/>
            <a:ext cx="6811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3. </a:t>
            </a:r>
            <a:r>
              <a:rPr lang="en-IN" sz="2400" dirty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The strait separate 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Asia </a:t>
            </a:r>
            <a:r>
              <a:rPr lang="en-IN" sz="2400" dirty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from 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North America </a:t>
            </a:r>
            <a:r>
              <a:rPr lang="en-IN" sz="2400" dirty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( 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Bering </a:t>
            </a:r>
            <a:r>
              <a:rPr lang="en-IN" sz="2400" dirty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Strait)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7729" y="5618748"/>
            <a:ext cx="64459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2. 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The Strait between Europe and Africa ( </a:t>
            </a:r>
            <a:r>
              <a:rPr lang="en-IN" sz="2400" dirty="0" err="1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Zebralter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 Strait)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19308" y="5018583"/>
            <a:ext cx="44823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4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The Gulf between India and </a:t>
            </a:r>
            <a:r>
              <a:rPr lang="en-IN" sz="2400" dirty="0" err="1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Srilanka</a:t>
            </a:r>
            <a:endParaRPr lang="en-IN" sz="2400" dirty="0" smtClean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	( 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Gulf of Manner)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94210" y="6080413"/>
            <a:ext cx="2055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5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Gulf of </a:t>
            </a:r>
            <a:r>
              <a:rPr lang="en-IN" sz="2400" dirty="0" err="1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Parissia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7804087" y="2018923"/>
            <a:ext cx="190123" cy="1539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99148" y="177167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</a:t>
            </a:r>
            <a:endParaRPr lang="en-IN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5241956" y="1432370"/>
            <a:ext cx="474623" cy="651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088969" y="131281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2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2355486" y="434566"/>
            <a:ext cx="107057" cy="37160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258171" y="23530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3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7470616" y="2252809"/>
            <a:ext cx="306309" cy="4994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350358" y="261513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4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7073432" y="1572636"/>
            <a:ext cx="190123" cy="1539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112712" y="132672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08801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  <p:bldP spid="12" grpId="0"/>
      <p:bldP spid="15" grpId="0"/>
      <p:bldP spid="19" grpId="0"/>
      <p:bldP spid="22" grpId="0"/>
      <p:bldP spid="2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36469" y="2842207"/>
            <a:ext cx="600036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amabhadra" panose="02000600000000000000" pitchFamily="2" charset="0"/>
                <a:cs typeface="Ramabhadra" panose="02000600000000000000" pitchFamily="2" charset="0"/>
              </a:rPr>
              <a:t>BAYS </a:t>
            </a:r>
            <a:r>
              <a:rPr lang="en-US" sz="7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amabhadra" panose="02000600000000000000" pitchFamily="2" charset="0"/>
                <a:cs typeface="Ramabhadra" panose="02000600000000000000" pitchFamily="2" charset="0"/>
              </a:rPr>
              <a:t>- </a:t>
            </a:r>
            <a:r>
              <a:rPr lang="en-US" sz="7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amabhadra" panose="02000600000000000000" pitchFamily="2" charset="0"/>
                <a:cs typeface="Ramabhadra" panose="02000600000000000000" pitchFamily="2" charset="0"/>
              </a:rPr>
              <a:t>CANALS</a:t>
            </a:r>
            <a:endParaRPr lang="en-US" sz="72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46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413" y="115503"/>
            <a:ext cx="9277863" cy="47213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24545" y="5188212"/>
            <a:ext cx="1928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1. 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Bay of Bengal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24545" y="5770435"/>
            <a:ext cx="20649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2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Bay of Hudson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24545" y="6359380"/>
            <a:ext cx="1917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3. Bay of Biscay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65865" y="5072795"/>
            <a:ext cx="2141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4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Panama canal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65864" y="5770435"/>
            <a:ext cx="1765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5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Suez Canal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86177" y="5088958"/>
            <a:ext cx="2092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6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. 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English </a:t>
            </a:r>
            <a:r>
              <a:rPr lang="en-IN" sz="2400" dirty="0" err="1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Chanal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882128" y="1993392"/>
            <a:ext cx="82296" cy="8229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7813581" y="180872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</a:t>
            </a:r>
            <a:endParaRPr lang="en-IN" dirty="0"/>
          </a:p>
        </p:txBody>
      </p:sp>
      <p:sp>
        <p:nvSpPr>
          <p:cNvPr id="11" name="Oval 10"/>
          <p:cNvSpPr/>
          <p:nvPr/>
        </p:nvSpPr>
        <p:spPr>
          <a:xfrm flipH="1" flipV="1">
            <a:off x="3995176" y="749808"/>
            <a:ext cx="92192" cy="10668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3844333" y="56514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2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5238433" y="1152144"/>
            <a:ext cx="467423" cy="137160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087590" y="110463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3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3156484" y="2178058"/>
            <a:ext cx="555342" cy="245102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980065" y="22384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4</a:t>
            </a:r>
            <a:endParaRPr lang="en-IN" dirty="0"/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6033332" y="1577243"/>
            <a:ext cx="555342" cy="245102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848216" y="163767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5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5179882" y="995676"/>
            <a:ext cx="584523" cy="25654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012169" y="7828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5934268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 animBg="1"/>
      <p:bldP spid="10" grpId="0"/>
      <p:bldP spid="11" grpId="0" animBg="1"/>
      <p:bldP spid="12" grpId="0"/>
      <p:bldP spid="17" grpId="0"/>
      <p:bldP spid="25" grpId="0"/>
      <p:bldP spid="27" grpId="0"/>
      <p:bldP spid="3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454862" y="1292540"/>
            <a:ext cx="545553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Thank You</a:t>
            </a:r>
            <a:endParaRPr lang="en-US" sz="9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741644" y="5075737"/>
            <a:ext cx="4881967" cy="1191699"/>
            <a:chOff x="7001024" y="5134658"/>
            <a:chExt cx="4881967" cy="1191699"/>
          </a:xfrm>
        </p:grpSpPr>
        <p:sp>
          <p:nvSpPr>
            <p:cNvPr id="5" name="Horizontal Scroll 4"/>
            <p:cNvSpPr/>
            <p:nvPr/>
          </p:nvSpPr>
          <p:spPr>
            <a:xfrm>
              <a:off x="8131999" y="5346302"/>
              <a:ext cx="3750992" cy="689069"/>
            </a:xfrm>
            <a:prstGeom prst="horizontalScroll">
              <a:avLst/>
            </a:prstGeom>
            <a:solidFill>
              <a:srgbClr val="002060"/>
            </a:solidFill>
            <a:ln>
              <a:solidFill>
                <a:srgbClr val="00B0F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>
                  <a:solidFill>
                    <a:srgbClr val="FFFF00"/>
                  </a:solidFill>
                </a:rPr>
                <a:t>www.</a:t>
              </a:r>
              <a:r>
                <a:rPr lang="en-IN" sz="2400" dirty="0">
                  <a:solidFill>
                    <a:srgbClr val="FFC000"/>
                  </a:solidFill>
                </a:rPr>
                <a:t>digital</a:t>
              </a:r>
              <a:r>
                <a:rPr lang="en-IN" sz="2400" dirty="0">
                  <a:solidFill>
                    <a:prstClr val="white"/>
                  </a:solidFill>
                </a:rPr>
                <a:t>social</a:t>
              </a:r>
              <a:r>
                <a:rPr lang="en-IN" sz="2400" dirty="0">
                  <a:solidFill>
                    <a:srgbClr val="92D050"/>
                  </a:solidFill>
                </a:rPr>
                <a:t>teacher</a:t>
              </a:r>
              <a:r>
                <a:rPr lang="en-IN" sz="2400" dirty="0">
                  <a:solidFill>
                    <a:srgbClr val="FFFF00"/>
                  </a:solidFill>
                </a:rPr>
                <a:t>.in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1024" y="5134658"/>
              <a:ext cx="1130975" cy="1191699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416549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Tm="20117">
        <p14:honeycomb/>
      </p:transition>
    </mc:Choice>
    <mc:Fallback xmlns="">
      <p:transition spd="slow" advTm="2011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5.4|3.8|6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4.xml><?xml version="1.0" encoding="utf-8"?>
<a:theme xmlns:a="http://schemas.openxmlformats.org/drawingml/2006/main" name="1_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5.xml><?xml version="1.0" encoding="utf-8"?>
<a:theme xmlns:a="http://schemas.openxmlformats.org/drawingml/2006/main" name="2_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6.xml><?xml version="1.0" encoding="utf-8"?>
<a:theme xmlns:a="http://schemas.openxmlformats.org/drawingml/2006/main" name="3_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7.xml><?xml version="1.0" encoding="utf-8"?>
<a:theme xmlns:a="http://schemas.openxmlformats.org/drawingml/2006/main" name="4_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1034</TotalTime>
  <Words>1233</Words>
  <Application>Microsoft Office PowerPoint</Application>
  <PresentationFormat>Widescreen</PresentationFormat>
  <Paragraphs>456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36</vt:i4>
      </vt:variant>
    </vt:vector>
  </HeadingPairs>
  <TitlesOfParts>
    <vt:vector size="55" baseType="lpstr">
      <vt:lpstr>Arial</vt:lpstr>
      <vt:lpstr>Arial Rounded MT Bold</vt:lpstr>
      <vt:lpstr>Berlin Sans FB</vt:lpstr>
      <vt:lpstr>Berlin Sans FB Demi</vt:lpstr>
      <vt:lpstr>Calibri</vt:lpstr>
      <vt:lpstr>Calibri Light</vt:lpstr>
      <vt:lpstr>Century Gothic</vt:lpstr>
      <vt:lpstr>Cooper Black</vt:lpstr>
      <vt:lpstr>Gautami</vt:lpstr>
      <vt:lpstr>NATS</vt:lpstr>
      <vt:lpstr>Ramabhadra</vt:lpstr>
      <vt:lpstr>Wingdings 3</vt:lpstr>
      <vt:lpstr>1_Office Theme</vt:lpstr>
      <vt:lpstr>Office Theme</vt:lpstr>
      <vt:lpstr>Slice</vt:lpstr>
      <vt:lpstr>1_Slice</vt:lpstr>
      <vt:lpstr>2_Slice</vt:lpstr>
      <vt:lpstr>3_Slice</vt:lpstr>
      <vt:lpstr>4_Slice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sunkari rambabu</dc:creator>
  <cp:lastModifiedBy>Lenovo</cp:lastModifiedBy>
  <cp:revision>113</cp:revision>
  <dcterms:created xsi:type="dcterms:W3CDTF">2018-11-08T06:18:52Z</dcterms:created>
  <dcterms:modified xsi:type="dcterms:W3CDTF">2019-03-27T11:23:30Z</dcterms:modified>
</cp:coreProperties>
</file>